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70" r:id="rId7"/>
    <p:sldId id="269" r:id="rId8"/>
    <p:sldId id="260" r:id="rId9"/>
    <p:sldId id="259" r:id="rId10"/>
    <p:sldId id="271" r:id="rId11"/>
    <p:sldId id="273" r:id="rId12"/>
    <p:sldId id="272" r:id="rId13"/>
    <p:sldId id="266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17" roundtripDataSignature="AMtx7miIAqmQgJ6mM4iXUp9FTW1dHc0/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354E25-40DF-4BD8-88FC-422F120BFF07}" v="1592" dt="2025-09-29T20:38:32.651"/>
    <p1510:client id="{26B306C6-676B-7307-A5C2-39FF44035676}" v="5" dt="2025-09-29T20:26:49.2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69"/>
  </p:normalViewPr>
  <p:slideViewPr>
    <p:cSldViewPr snapToGrid="0">
      <p:cViewPr varScale="1">
        <p:scale>
          <a:sx n="100" d="100"/>
          <a:sy n="100" d="100"/>
        </p:scale>
        <p:origin x="102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customschemas.google.com/relationships/presentationmetadata" Target="metadata"/><Relationship Id="rId2" Type="http://schemas.openxmlformats.org/officeDocument/2006/relationships/customXml" Target="../customXml/item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5dba30e74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2" name="Google Shape;382;g25dba30e7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dc3025662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6" name="Google Shape;466;g2dc3025662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9" name="Google Shape;3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>
          <a:extLst>
            <a:ext uri="{FF2B5EF4-FFF2-40B4-BE49-F238E27FC236}">
              <a16:creationId xmlns:a16="http://schemas.microsoft.com/office/drawing/2014/main" id="{5402C177-130E-2843-A190-7D3B45620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>
            <a:extLst>
              <a:ext uri="{FF2B5EF4-FFF2-40B4-BE49-F238E27FC236}">
                <a16:creationId xmlns:a16="http://schemas.microsoft.com/office/drawing/2014/main" id="{74C8697E-1175-6543-2A00-516CDDF69B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9" name="Google Shape;389;p3:notes">
            <a:extLst>
              <a:ext uri="{FF2B5EF4-FFF2-40B4-BE49-F238E27FC236}">
                <a16:creationId xmlns:a16="http://schemas.microsoft.com/office/drawing/2014/main" id="{B4BF7381-95B7-C25F-D754-C4905F1166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34339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D520D9C3-0803-911A-1F98-34C22A3DD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:notes">
            <a:extLst>
              <a:ext uri="{FF2B5EF4-FFF2-40B4-BE49-F238E27FC236}">
                <a16:creationId xmlns:a16="http://schemas.microsoft.com/office/drawing/2014/main" id="{0F62CB6C-C3A5-F718-04CE-AF7197D537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7" name="Google Shape;397;p6:notes">
            <a:extLst>
              <a:ext uri="{FF2B5EF4-FFF2-40B4-BE49-F238E27FC236}">
                <a16:creationId xmlns:a16="http://schemas.microsoft.com/office/drawing/2014/main" id="{F75115BD-F6C2-2721-CDE9-02E2E6BCA7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719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d13e574ef8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5" name="Google Shape;415;g2d13e574ef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d13e574ef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6" name="Google Shape;406;g2d13e574ef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>
          <a:extLst>
            <a:ext uri="{FF2B5EF4-FFF2-40B4-BE49-F238E27FC236}">
              <a16:creationId xmlns:a16="http://schemas.microsoft.com/office/drawing/2014/main" id="{BAE03FC1-74F2-31A9-5FF6-97127CD78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>
            <a:extLst>
              <a:ext uri="{FF2B5EF4-FFF2-40B4-BE49-F238E27FC236}">
                <a16:creationId xmlns:a16="http://schemas.microsoft.com/office/drawing/2014/main" id="{C670FB94-68FF-B550-FE5D-4F3AA1F9FD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9" name="Google Shape;389;p3:notes">
            <a:extLst>
              <a:ext uri="{FF2B5EF4-FFF2-40B4-BE49-F238E27FC236}">
                <a16:creationId xmlns:a16="http://schemas.microsoft.com/office/drawing/2014/main" id="{5F7E7DA2-488A-99F7-4492-F22E5ADB3A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29739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>
          <a:extLst>
            <a:ext uri="{FF2B5EF4-FFF2-40B4-BE49-F238E27FC236}">
              <a16:creationId xmlns:a16="http://schemas.microsoft.com/office/drawing/2014/main" id="{897251C1-B624-4173-44C1-8C1B170C0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>
            <a:extLst>
              <a:ext uri="{FF2B5EF4-FFF2-40B4-BE49-F238E27FC236}">
                <a16:creationId xmlns:a16="http://schemas.microsoft.com/office/drawing/2014/main" id="{ECCA81A5-7687-CC75-4AF0-5A73672C91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9" name="Google Shape;389;p3:notes">
            <a:extLst>
              <a:ext uri="{FF2B5EF4-FFF2-40B4-BE49-F238E27FC236}">
                <a16:creationId xmlns:a16="http://schemas.microsoft.com/office/drawing/2014/main" id="{74A3676B-CE87-7355-9900-13596995C7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18885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>
          <a:extLst>
            <a:ext uri="{FF2B5EF4-FFF2-40B4-BE49-F238E27FC236}">
              <a16:creationId xmlns:a16="http://schemas.microsoft.com/office/drawing/2014/main" id="{F19CBAEB-24B5-3E9D-CE1A-86873E0FB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d13e574ef8_0_0:notes">
            <a:extLst>
              <a:ext uri="{FF2B5EF4-FFF2-40B4-BE49-F238E27FC236}">
                <a16:creationId xmlns:a16="http://schemas.microsoft.com/office/drawing/2014/main" id="{699E1038-FA05-8A07-0271-C5784D2DF0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6" name="Google Shape;406;g2d13e574ef8_0_0:notes">
            <a:extLst>
              <a:ext uri="{FF2B5EF4-FFF2-40B4-BE49-F238E27FC236}">
                <a16:creationId xmlns:a16="http://schemas.microsoft.com/office/drawing/2014/main" id="{4E96844C-8E97-63E9-3804-269E7801E6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91229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">
  <p:cSld name="Afbeelding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>
            <a:spLocks noGrp="1"/>
          </p:cNvSpPr>
          <p:nvPr>
            <p:ph type="pic" idx="2"/>
          </p:nvPr>
        </p:nvSpPr>
        <p:spPr>
          <a:xfrm>
            <a:off x="-14158" y="0"/>
            <a:ext cx="122061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38" name="Google Shape;38;p1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" name="Google Shape;41;p13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42" name="Google Shape;42;p13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3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3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3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" name="Google Shape;46;p13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47" name="Google Shape;47;p13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48;p13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9;p13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0;p13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1" name="Google Shape;51;p13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" name="Google Shape;52;p13"/>
              <p:cNvCxnSpPr>
                <a:stCxn id="50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53" name="Google Shape;53;p13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13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5" name="Google Shape;55;p13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56" name="Google Shape;56;p13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57" name="Google Shape;57;p13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58" name="Google Shape;58;p13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9" name="Google Shape;59;p13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" name="Google Shape;61;p13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62" name="Google Shape;62;p13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63" name="Google Shape;63;p13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64" name="Google Shape;64;p13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65" name="Google Shape;65;p13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" name="Google Shape;66;p13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7" name="Google Shape;67;p13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1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68" name="Google Shape;68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9" name="Google Shape;69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70" name="Google Shape;70;p13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1" name="Google Shape;71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72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3" name="Google Shape;73;p13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4" name="Google Shape;74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" name="Google Shape;75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76" name="Google Shape;76;p13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13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" name="Google Shape;78;p13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79" name="Google Shape;79;p13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13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L)">
  <p:cSld name="Tekst + afbeelding (L)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1"/>
          </p:nvPr>
        </p:nvSpPr>
        <p:spPr>
          <a:xfrm>
            <a:off x="1221581" y="4622800"/>
            <a:ext cx="9740900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7" name="Google Shape;87;p11"/>
          <p:cNvGrpSpPr/>
          <p:nvPr/>
        </p:nvGrpSpPr>
        <p:grpSpPr>
          <a:xfrm>
            <a:off x="12377595" y="0"/>
            <a:ext cx="3693386" cy="5270646"/>
            <a:chOff x="-3786437" y="0"/>
            <a:chExt cx="3693386" cy="5270646"/>
          </a:xfrm>
        </p:grpSpPr>
        <p:sp>
          <p:nvSpPr>
            <p:cNvPr id="88" name="Google Shape;88;p11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1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1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1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" name="Google Shape;92;p11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93" name="Google Shape;93;p11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11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11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11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97" name="Google Shape;97;p11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8" name="Google Shape;98;p11"/>
              <p:cNvCxnSpPr>
                <a:stCxn id="96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99" name="Google Shape;99;p11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1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1" name="Google Shape;101;p11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02" name="Google Shape;102;p11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03" name="Google Shape;103;p11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04" name="Google Shape;104;p11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5" name="Google Shape;105;p11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107;p11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08" name="Google Shape;108;p11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09" name="Google Shape;109;p11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10" name="Google Shape;110;p11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11" name="Google Shape;111;p11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2" name="Google Shape;112;p11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3" name="Google Shape;113;p11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1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114" name="Google Shape;114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15" name="Google Shape;115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16" name="Google Shape;116;p11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7" name="Google Shape;117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" name="Google Shape;118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" name="Google Shape;119;p11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0" name="Google Shape;120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" name="Google Shape;121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22" name="Google Shape;122;p11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11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124;p11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125" name="Google Shape;125;p11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11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2x">
  <p:cSld name="Tekst + afbeelding 2x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14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179" name="Google Shape;179;p14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4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4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4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3" name="Google Shape;183;p14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84" name="Google Shape;184;p14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14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14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187;p14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88" name="Google Shape;188;p14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" name="Google Shape;189;p14"/>
              <p:cNvCxnSpPr>
                <a:stCxn id="187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90" name="Google Shape;190;p14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2" name="Google Shape;192;p14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93" name="Google Shape;193;p14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94" name="Google Shape;194;p14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95" name="Google Shape;195;p14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6" name="Google Shape;196;p14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4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8" name="Google Shape;198;p14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99" name="Google Shape;199;p14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00" name="Google Shape;200;p14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01" name="Google Shape;201;p14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02" name="Google Shape;202;p14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3" name="Google Shape;203;p14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4" name="Google Shape;204;p14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1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05" name="Google Shape;205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06" name="Google Shape;206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07" name="Google Shape;207;p14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8" name="Google Shape;208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" name="Google Shape;209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0" name="Google Shape;210;p14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1" name="Google Shape;211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" name="Google Shape;212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13" name="Google Shape;213;p14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14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5" name="Google Shape;215;p14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16" name="Google Shape;216;p14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14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8" name="Google Shape;218;p14"/>
          <p:cNvSpPr>
            <a:spLocks noGrp="1"/>
          </p:cNvSpPr>
          <p:nvPr>
            <p:ph type="pic" idx="2"/>
          </p:nvPr>
        </p:nvSpPr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219" name="Google Shape;219;p14"/>
          <p:cNvSpPr>
            <a:spLocks noGrp="1"/>
          </p:cNvSpPr>
          <p:nvPr>
            <p:ph type="pic" idx="3"/>
          </p:nvPr>
        </p:nvSpPr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+ tekst">
  <p:cSld name="Titel + teks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0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0"/>
          <p:cNvSpPr txBox="1">
            <a:spLocks noGrp="1"/>
          </p:cNvSpPr>
          <p:nvPr>
            <p:ph type="body" idx="1"/>
          </p:nvPr>
        </p:nvSpPr>
        <p:spPr>
          <a:xfrm>
            <a:off x="615950" y="1605600"/>
            <a:ext cx="10952163" cy="464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224" name="Google Shape;224;p10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225" name="Google Shape;225;p10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0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0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0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0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0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0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0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0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0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0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0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0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0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0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0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6" name="Google Shape;246;p10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47" name="Google Shape;247;p10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0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9" name="Google Shape;249;p10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50" name="Google Shape;250;p10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0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2" name="Google Shape;252;p10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53" name="Google Shape;253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54" name="Google Shape;254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5" name="Google Shape;255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6" name="Google Shape;256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7" name="Google Shape;257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8" name="Google Shape;258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259" name="Google Shape;259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0" name="Google Shape;260;p10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61" name="Google Shape;261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62" name="Google Shape;262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63" name="Google Shape;263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64" name="Google Shape;264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65" name="Google Shape;265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66" name="Google Shape;266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267" name="Google Shape;267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268" name="Google Shape;268;p10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269" name="Google Shape;269;p10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270" name="Google Shape;270;p10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10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72" name="Google Shape;272;p10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73" name="Google Shape;273;p10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Arial"/>
                    <a:buNone/>
                  </a:pPr>
                  <a:endParaRPr sz="105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74" name="Google Shape;274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75" name="Google Shape;275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76" name="Google Shape;276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77" name="Google Shape;277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78" name="Google Shape;278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79" name="Google Shape;279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280" name="Google Shape;280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1" name="Google Shape;281;p10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82" name="Google Shape;282;p10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Arial"/>
                    <a:buNone/>
                  </a:pPr>
                  <a:endParaRPr sz="105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83" name="Google Shape;283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84" name="Google Shape;284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85" name="Google Shape;285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86" name="Google Shape;286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87" name="Google Shape;287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88" name="Google Shape;288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289" name="Google Shape;289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90" name="Google Shape;290;p10"/>
          <p:cNvSpPr/>
          <p:nvPr/>
        </p:nvSpPr>
        <p:spPr>
          <a:xfrm>
            <a:off x="0" y="-425941"/>
            <a:ext cx="10676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sz="1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 + tekst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0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animatie">
  <p:cSld name="Logo animatie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9" descr="Afbeelding met wit&#10;&#10;Automatisch gegenereerde beschrijving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9"/>
          <p:cNvSpPr/>
          <p:nvPr/>
        </p:nvSpPr>
        <p:spPr>
          <a:xfrm>
            <a:off x="3810753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7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30597"/>
                </a:lnTo>
                <a:cubicBezTo>
                  <a:pt x="112400" y="733855"/>
                  <a:pt x="90408" y="735484"/>
                  <a:pt x="66788" y="735484"/>
                </a:cubicBezTo>
                <a:cubicBezTo>
                  <a:pt x="43168" y="735484"/>
                  <a:pt x="21177" y="733855"/>
                  <a:pt x="0" y="73059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5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9"/>
          <p:cNvSpPr/>
          <p:nvPr/>
        </p:nvSpPr>
        <p:spPr>
          <a:xfrm>
            <a:off x="4298632" y="2768449"/>
            <a:ext cx="444711" cy="553852"/>
          </a:xfrm>
          <a:custGeom>
            <a:avLst/>
            <a:gdLst/>
            <a:ahLst/>
            <a:cxnLst/>
            <a:rect l="l" t="t" r="r" b="b"/>
            <a:pathLst>
              <a:path w="444711" h="553852" extrusionOk="0">
                <a:moveTo>
                  <a:pt x="431679" y="321723"/>
                </a:moveTo>
                <a:lnTo>
                  <a:pt x="140092" y="321723"/>
                </a:lnTo>
                <a:cubicBezTo>
                  <a:pt x="142536" y="360819"/>
                  <a:pt x="151495" y="390955"/>
                  <a:pt x="166970" y="412946"/>
                </a:cubicBezTo>
                <a:cubicBezTo>
                  <a:pt x="182446" y="434937"/>
                  <a:pt x="210138" y="446340"/>
                  <a:pt x="250048" y="446340"/>
                </a:cubicBezTo>
                <a:cubicBezTo>
                  <a:pt x="290773" y="446340"/>
                  <a:pt x="338013" y="434123"/>
                  <a:pt x="390955" y="410503"/>
                </a:cubicBezTo>
                <a:cubicBezTo>
                  <a:pt x="411317" y="431679"/>
                  <a:pt x="424349" y="459372"/>
                  <a:pt x="430050" y="493581"/>
                </a:cubicBezTo>
                <a:cubicBezTo>
                  <a:pt x="373851" y="533491"/>
                  <a:pt x="306248" y="553853"/>
                  <a:pt x="227242" y="553853"/>
                </a:cubicBezTo>
                <a:cubicBezTo>
                  <a:pt x="152309" y="553853"/>
                  <a:pt x="96110" y="531047"/>
                  <a:pt x="57829" y="484621"/>
                </a:cubicBezTo>
                <a:cubicBezTo>
                  <a:pt x="19548" y="438195"/>
                  <a:pt x="0" y="369778"/>
                  <a:pt x="0" y="279370"/>
                </a:cubicBezTo>
                <a:cubicBezTo>
                  <a:pt x="0" y="237016"/>
                  <a:pt x="4887" y="198735"/>
                  <a:pt x="14661" y="164527"/>
                </a:cubicBezTo>
                <a:cubicBezTo>
                  <a:pt x="24435" y="130318"/>
                  <a:pt x="39096" y="100997"/>
                  <a:pt x="57829" y="76562"/>
                </a:cubicBezTo>
                <a:cubicBezTo>
                  <a:pt x="76562" y="52127"/>
                  <a:pt x="100182" y="33394"/>
                  <a:pt x="127875" y="20362"/>
                </a:cubicBezTo>
                <a:cubicBezTo>
                  <a:pt x="155568" y="7330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2716"/>
                </a:cubicBezTo>
                <a:cubicBezTo>
                  <a:pt x="405616" y="83078"/>
                  <a:pt x="420277" y="106698"/>
                  <a:pt x="430050" y="134391"/>
                </a:cubicBezTo>
                <a:cubicBezTo>
                  <a:pt x="439824" y="162083"/>
                  <a:pt x="444711" y="191405"/>
                  <a:pt x="444711" y="223985"/>
                </a:cubicBezTo>
                <a:cubicBezTo>
                  <a:pt x="444711" y="241903"/>
                  <a:pt x="443897" y="258193"/>
                  <a:pt x="441453" y="274483"/>
                </a:cubicBezTo>
                <a:cubicBezTo>
                  <a:pt x="438195" y="290773"/>
                  <a:pt x="434937" y="306248"/>
                  <a:pt x="431679" y="321723"/>
                </a:cubicBezTo>
                <a:close/>
                <a:moveTo>
                  <a:pt x="228057" y="100182"/>
                </a:moveTo>
                <a:cubicBezTo>
                  <a:pt x="173486" y="100182"/>
                  <a:pt x="143350" y="141721"/>
                  <a:pt x="139278" y="224799"/>
                </a:cubicBezTo>
                <a:lnTo>
                  <a:pt x="314393" y="224799"/>
                </a:lnTo>
                <a:lnTo>
                  <a:pt x="314393" y="211767"/>
                </a:lnTo>
                <a:cubicBezTo>
                  <a:pt x="314393" y="177559"/>
                  <a:pt x="307062" y="150681"/>
                  <a:pt x="293216" y="130318"/>
                </a:cubicBezTo>
                <a:cubicBezTo>
                  <a:pt x="279370" y="109956"/>
                  <a:pt x="257379" y="100182"/>
                  <a:pt x="228057" y="100182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9"/>
          <p:cNvSpPr/>
          <p:nvPr/>
        </p:nvSpPr>
        <p:spPr>
          <a:xfrm>
            <a:off x="4827236" y="2775779"/>
            <a:ext cx="359189" cy="537562"/>
          </a:xfrm>
          <a:custGeom>
            <a:avLst/>
            <a:gdLst/>
            <a:ahLst/>
            <a:cxnLst/>
            <a:rect l="l" t="t" r="r" b="b"/>
            <a:pathLst>
              <a:path w="359189" h="537562" extrusionOk="0">
                <a:moveTo>
                  <a:pt x="0" y="71675"/>
                </a:moveTo>
                <a:cubicBezTo>
                  <a:pt x="2443" y="58643"/>
                  <a:pt x="8959" y="45611"/>
                  <a:pt x="17104" y="31765"/>
                </a:cubicBezTo>
                <a:cubicBezTo>
                  <a:pt x="26064" y="17919"/>
                  <a:pt x="35023" y="7331"/>
                  <a:pt x="43982" y="0"/>
                </a:cubicBezTo>
                <a:cubicBezTo>
                  <a:pt x="100997" y="7331"/>
                  <a:pt x="140092" y="39096"/>
                  <a:pt x="161269" y="95295"/>
                </a:cubicBezTo>
                <a:cubicBezTo>
                  <a:pt x="188147" y="32580"/>
                  <a:pt x="232944" y="1629"/>
                  <a:pt x="295660" y="1629"/>
                </a:cubicBezTo>
                <a:cubicBezTo>
                  <a:pt x="319280" y="1629"/>
                  <a:pt x="339642" y="4072"/>
                  <a:pt x="359190" y="8959"/>
                </a:cubicBezTo>
                <a:cubicBezTo>
                  <a:pt x="359190" y="58643"/>
                  <a:pt x="347787" y="100997"/>
                  <a:pt x="324981" y="137649"/>
                </a:cubicBezTo>
                <a:cubicBezTo>
                  <a:pt x="314393" y="134391"/>
                  <a:pt x="298103" y="131947"/>
                  <a:pt x="276112" y="130318"/>
                </a:cubicBezTo>
                <a:cubicBezTo>
                  <a:pt x="235387" y="130318"/>
                  <a:pt x="201993" y="152310"/>
                  <a:pt x="176744" y="195477"/>
                </a:cubicBezTo>
                <a:lnTo>
                  <a:pt x="176744" y="532676"/>
                </a:lnTo>
                <a:cubicBezTo>
                  <a:pt x="155568" y="535934"/>
                  <a:pt x="132762" y="537563"/>
                  <a:pt x="108327" y="537563"/>
                </a:cubicBezTo>
                <a:cubicBezTo>
                  <a:pt x="83892" y="537563"/>
                  <a:pt x="60272" y="535934"/>
                  <a:pt x="38281" y="532676"/>
                </a:cubicBezTo>
                <a:lnTo>
                  <a:pt x="38281" y="180817"/>
                </a:lnTo>
                <a:cubicBezTo>
                  <a:pt x="39096" y="130318"/>
                  <a:pt x="26064" y="93666"/>
                  <a:pt x="0" y="7167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9"/>
          <p:cNvSpPr/>
          <p:nvPr/>
        </p:nvSpPr>
        <p:spPr>
          <a:xfrm>
            <a:off x="5264617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6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77837"/>
                </a:lnTo>
                <a:cubicBezTo>
                  <a:pt x="112399" y="781095"/>
                  <a:pt x="90408" y="782724"/>
                  <a:pt x="66788" y="782724"/>
                </a:cubicBezTo>
                <a:cubicBezTo>
                  <a:pt x="43168" y="782724"/>
                  <a:pt x="21177" y="781095"/>
                  <a:pt x="0" y="77783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4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9"/>
          <p:cNvSpPr/>
          <p:nvPr/>
        </p:nvSpPr>
        <p:spPr>
          <a:xfrm>
            <a:off x="3808310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2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1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4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9"/>
          <p:cNvSpPr/>
          <p:nvPr/>
        </p:nvSpPr>
        <p:spPr>
          <a:xfrm>
            <a:off x="4043697" y="3461579"/>
            <a:ext cx="456928" cy="540820"/>
          </a:xfrm>
          <a:custGeom>
            <a:avLst/>
            <a:gdLst/>
            <a:ahLst/>
            <a:cxnLst/>
            <a:rect l="l" t="t" r="r" b="b"/>
            <a:pathLst>
              <a:path w="456928" h="540820" extrusionOk="0">
                <a:moveTo>
                  <a:pt x="434937" y="180817"/>
                </a:moveTo>
                <a:lnTo>
                  <a:pt x="434937" y="411317"/>
                </a:lnTo>
                <a:cubicBezTo>
                  <a:pt x="434937" y="456114"/>
                  <a:pt x="442268" y="489508"/>
                  <a:pt x="456929" y="511499"/>
                </a:cubicBezTo>
                <a:cubicBezTo>
                  <a:pt x="434123" y="531047"/>
                  <a:pt x="407245" y="540821"/>
                  <a:pt x="375480" y="540821"/>
                </a:cubicBezTo>
                <a:cubicBezTo>
                  <a:pt x="345344" y="540821"/>
                  <a:pt x="324167" y="534305"/>
                  <a:pt x="312764" y="520459"/>
                </a:cubicBezTo>
                <a:cubicBezTo>
                  <a:pt x="301361" y="506612"/>
                  <a:pt x="295660" y="485436"/>
                  <a:pt x="295660" y="455299"/>
                </a:cubicBezTo>
                <a:lnTo>
                  <a:pt x="295660" y="209324"/>
                </a:lnTo>
                <a:cubicBezTo>
                  <a:pt x="295660" y="177559"/>
                  <a:pt x="291587" y="155568"/>
                  <a:pt x="284257" y="142536"/>
                </a:cubicBezTo>
                <a:cubicBezTo>
                  <a:pt x="276112" y="129504"/>
                  <a:pt x="262266" y="123802"/>
                  <a:pt x="241089" y="123802"/>
                </a:cubicBezTo>
                <a:cubicBezTo>
                  <a:pt x="203622" y="123802"/>
                  <a:pt x="168599" y="140907"/>
                  <a:pt x="136834" y="174301"/>
                </a:cubicBezTo>
                <a:lnTo>
                  <a:pt x="136834" y="533491"/>
                </a:lnTo>
                <a:cubicBezTo>
                  <a:pt x="126246" y="535934"/>
                  <a:pt x="114843" y="536748"/>
                  <a:pt x="103440" y="537563"/>
                </a:cubicBezTo>
                <a:cubicBezTo>
                  <a:pt x="92037" y="538378"/>
                  <a:pt x="79820" y="538378"/>
                  <a:pt x="68417" y="538378"/>
                </a:cubicBezTo>
                <a:cubicBezTo>
                  <a:pt x="56200" y="538378"/>
                  <a:pt x="44797" y="538378"/>
                  <a:pt x="33394" y="537563"/>
                </a:cubicBezTo>
                <a:cubicBezTo>
                  <a:pt x="21991" y="536748"/>
                  <a:pt x="10588" y="535120"/>
                  <a:pt x="0" y="533491"/>
                </a:cubicBezTo>
                <a:lnTo>
                  <a:pt x="0" y="10588"/>
                </a:lnTo>
                <a:lnTo>
                  <a:pt x="6516" y="3258"/>
                </a:lnTo>
                <a:lnTo>
                  <a:pt x="59458" y="3258"/>
                </a:lnTo>
                <a:cubicBezTo>
                  <a:pt x="98553" y="3258"/>
                  <a:pt x="123802" y="24435"/>
                  <a:pt x="133576" y="66788"/>
                </a:cubicBezTo>
                <a:cubicBezTo>
                  <a:pt x="184889" y="22806"/>
                  <a:pt x="236202" y="0"/>
                  <a:pt x="286700" y="0"/>
                </a:cubicBezTo>
                <a:cubicBezTo>
                  <a:pt x="337199" y="0"/>
                  <a:pt x="374665" y="16290"/>
                  <a:pt x="399100" y="48869"/>
                </a:cubicBezTo>
                <a:cubicBezTo>
                  <a:pt x="422720" y="81449"/>
                  <a:pt x="434937" y="125431"/>
                  <a:pt x="434937" y="180817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9"/>
          <p:cNvSpPr/>
          <p:nvPr/>
        </p:nvSpPr>
        <p:spPr>
          <a:xfrm>
            <a:off x="4741714" y="3460765"/>
            <a:ext cx="461815" cy="548965"/>
          </a:xfrm>
          <a:custGeom>
            <a:avLst/>
            <a:gdLst/>
            <a:ahLst/>
            <a:cxnLst/>
            <a:rect l="l" t="t" r="r" b="b"/>
            <a:pathLst>
              <a:path w="461815" h="548965" extrusionOk="0">
                <a:moveTo>
                  <a:pt x="461816" y="471589"/>
                </a:moveTo>
                <a:cubicBezTo>
                  <a:pt x="458558" y="483807"/>
                  <a:pt x="452042" y="497653"/>
                  <a:pt x="443082" y="511499"/>
                </a:cubicBezTo>
                <a:cubicBezTo>
                  <a:pt x="434123" y="525346"/>
                  <a:pt x="424349" y="535934"/>
                  <a:pt x="415390" y="543265"/>
                </a:cubicBezTo>
                <a:cubicBezTo>
                  <a:pt x="369778" y="537563"/>
                  <a:pt x="336384" y="518015"/>
                  <a:pt x="315207" y="482992"/>
                </a:cubicBezTo>
                <a:cubicBezTo>
                  <a:pt x="269596" y="526975"/>
                  <a:pt x="219098" y="548966"/>
                  <a:pt x="165341" y="548966"/>
                </a:cubicBezTo>
                <a:cubicBezTo>
                  <a:pt x="137649" y="548966"/>
                  <a:pt x="114028" y="544893"/>
                  <a:pt x="92852" y="535934"/>
                </a:cubicBezTo>
                <a:cubicBezTo>
                  <a:pt x="71675" y="526975"/>
                  <a:pt x="54571" y="515572"/>
                  <a:pt x="40724" y="500911"/>
                </a:cubicBezTo>
                <a:cubicBezTo>
                  <a:pt x="26878" y="486250"/>
                  <a:pt x="17104" y="469146"/>
                  <a:pt x="9774" y="450413"/>
                </a:cubicBezTo>
                <a:cubicBezTo>
                  <a:pt x="3258" y="431679"/>
                  <a:pt x="0" y="412132"/>
                  <a:pt x="0" y="391769"/>
                </a:cubicBezTo>
                <a:cubicBezTo>
                  <a:pt x="0" y="362448"/>
                  <a:pt x="4887" y="336384"/>
                  <a:pt x="15475" y="314393"/>
                </a:cubicBezTo>
                <a:cubicBezTo>
                  <a:pt x="26064" y="292402"/>
                  <a:pt x="39910" y="273668"/>
                  <a:pt x="58643" y="259008"/>
                </a:cubicBezTo>
                <a:cubicBezTo>
                  <a:pt x="77376" y="244347"/>
                  <a:pt x="99368" y="232944"/>
                  <a:pt x="123802" y="225614"/>
                </a:cubicBezTo>
                <a:cubicBezTo>
                  <a:pt x="149052" y="218283"/>
                  <a:pt x="175930" y="214211"/>
                  <a:pt x="206066" y="214211"/>
                </a:cubicBezTo>
                <a:cubicBezTo>
                  <a:pt x="244347" y="214211"/>
                  <a:pt x="273668" y="215025"/>
                  <a:pt x="294845" y="217469"/>
                </a:cubicBezTo>
                <a:lnTo>
                  <a:pt x="294845" y="188147"/>
                </a:lnTo>
                <a:cubicBezTo>
                  <a:pt x="294845" y="135205"/>
                  <a:pt x="268781" y="108327"/>
                  <a:pt x="216654" y="108327"/>
                </a:cubicBezTo>
                <a:cubicBezTo>
                  <a:pt x="181631" y="108327"/>
                  <a:pt x="127875" y="120545"/>
                  <a:pt x="56200" y="144979"/>
                </a:cubicBezTo>
                <a:cubicBezTo>
                  <a:pt x="36652" y="122988"/>
                  <a:pt x="24435" y="90408"/>
                  <a:pt x="20362" y="47241"/>
                </a:cubicBezTo>
                <a:cubicBezTo>
                  <a:pt x="95295" y="15475"/>
                  <a:pt x="171857" y="0"/>
                  <a:pt x="251677" y="0"/>
                </a:cubicBezTo>
                <a:cubicBezTo>
                  <a:pt x="304619" y="0"/>
                  <a:pt x="347787" y="14661"/>
                  <a:pt x="381995" y="43982"/>
                </a:cubicBezTo>
                <a:cubicBezTo>
                  <a:pt x="416204" y="73304"/>
                  <a:pt x="432494" y="118101"/>
                  <a:pt x="432494" y="177559"/>
                </a:cubicBezTo>
                <a:lnTo>
                  <a:pt x="432494" y="393399"/>
                </a:lnTo>
                <a:cubicBezTo>
                  <a:pt x="432494" y="430865"/>
                  <a:pt x="442268" y="456114"/>
                  <a:pt x="461816" y="471589"/>
                </a:cubicBezTo>
                <a:close/>
                <a:moveTo>
                  <a:pt x="195477" y="444711"/>
                </a:moveTo>
                <a:cubicBezTo>
                  <a:pt x="230501" y="444711"/>
                  <a:pt x="263894" y="429236"/>
                  <a:pt x="294845" y="398285"/>
                </a:cubicBezTo>
                <a:lnTo>
                  <a:pt x="294845" y="307063"/>
                </a:lnTo>
                <a:cubicBezTo>
                  <a:pt x="283442" y="306248"/>
                  <a:pt x="272854" y="305434"/>
                  <a:pt x="262266" y="304619"/>
                </a:cubicBezTo>
                <a:cubicBezTo>
                  <a:pt x="251677" y="303805"/>
                  <a:pt x="241089" y="303805"/>
                  <a:pt x="231315" y="303805"/>
                </a:cubicBezTo>
                <a:cubicBezTo>
                  <a:pt x="200364" y="303805"/>
                  <a:pt x="176744" y="309506"/>
                  <a:pt x="160454" y="320909"/>
                </a:cubicBezTo>
                <a:cubicBezTo>
                  <a:pt x="144165" y="332312"/>
                  <a:pt x="136020" y="351859"/>
                  <a:pt x="136020" y="377923"/>
                </a:cubicBezTo>
                <a:cubicBezTo>
                  <a:pt x="136020" y="399100"/>
                  <a:pt x="140907" y="415390"/>
                  <a:pt x="151495" y="426792"/>
                </a:cubicBezTo>
                <a:cubicBezTo>
                  <a:pt x="162083" y="438195"/>
                  <a:pt x="177559" y="444711"/>
                  <a:pt x="195477" y="444711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9"/>
          <p:cNvSpPr/>
          <p:nvPr/>
        </p:nvSpPr>
        <p:spPr>
          <a:xfrm>
            <a:off x="5261359" y="3459950"/>
            <a:ext cx="428421" cy="549780"/>
          </a:xfrm>
          <a:custGeom>
            <a:avLst/>
            <a:gdLst/>
            <a:ahLst/>
            <a:cxnLst/>
            <a:rect l="l" t="t" r="r" b="b"/>
            <a:pathLst>
              <a:path w="428421" h="549780" extrusionOk="0">
                <a:moveTo>
                  <a:pt x="302175" y="231315"/>
                </a:moveTo>
                <a:cubicBezTo>
                  <a:pt x="302175" y="189776"/>
                  <a:pt x="297289" y="158011"/>
                  <a:pt x="286700" y="136020"/>
                </a:cubicBezTo>
                <a:cubicBezTo>
                  <a:pt x="276926" y="114029"/>
                  <a:pt x="255750" y="103440"/>
                  <a:pt x="225613" y="103440"/>
                </a:cubicBezTo>
                <a:cubicBezTo>
                  <a:pt x="169414" y="103440"/>
                  <a:pt x="141721" y="161269"/>
                  <a:pt x="141721" y="276926"/>
                </a:cubicBezTo>
                <a:cubicBezTo>
                  <a:pt x="141721" y="333941"/>
                  <a:pt x="149866" y="375480"/>
                  <a:pt x="166156" y="401543"/>
                </a:cubicBezTo>
                <a:cubicBezTo>
                  <a:pt x="182446" y="427607"/>
                  <a:pt x="208509" y="440639"/>
                  <a:pt x="244347" y="440639"/>
                </a:cubicBezTo>
                <a:cubicBezTo>
                  <a:pt x="262265" y="440639"/>
                  <a:pt x="281813" y="436566"/>
                  <a:pt x="302990" y="429236"/>
                </a:cubicBezTo>
                <a:cubicBezTo>
                  <a:pt x="324167" y="421906"/>
                  <a:pt x="346158" y="409688"/>
                  <a:pt x="368149" y="392584"/>
                </a:cubicBezTo>
                <a:cubicBezTo>
                  <a:pt x="379552" y="399914"/>
                  <a:pt x="390140" y="411317"/>
                  <a:pt x="401543" y="426793"/>
                </a:cubicBezTo>
                <a:cubicBezTo>
                  <a:pt x="412131" y="442268"/>
                  <a:pt x="419462" y="457743"/>
                  <a:pt x="421905" y="471590"/>
                </a:cubicBezTo>
                <a:cubicBezTo>
                  <a:pt x="398285" y="495210"/>
                  <a:pt x="368964" y="514757"/>
                  <a:pt x="333941" y="528604"/>
                </a:cubicBezTo>
                <a:cubicBezTo>
                  <a:pt x="298917" y="543265"/>
                  <a:pt x="262265" y="549780"/>
                  <a:pt x="224799" y="549780"/>
                </a:cubicBezTo>
                <a:cubicBezTo>
                  <a:pt x="150681" y="549780"/>
                  <a:pt x="94481" y="524531"/>
                  <a:pt x="57014" y="474847"/>
                </a:cubicBezTo>
                <a:cubicBezTo>
                  <a:pt x="18733" y="425164"/>
                  <a:pt x="0" y="355932"/>
                  <a:pt x="0" y="268781"/>
                </a:cubicBezTo>
                <a:cubicBezTo>
                  <a:pt x="0" y="223985"/>
                  <a:pt x="6516" y="184889"/>
                  <a:pt x="18733" y="151495"/>
                </a:cubicBezTo>
                <a:cubicBezTo>
                  <a:pt x="30950" y="118101"/>
                  <a:pt x="48055" y="90408"/>
                  <a:pt x="69232" y="67603"/>
                </a:cubicBezTo>
                <a:cubicBezTo>
                  <a:pt x="90408" y="45611"/>
                  <a:pt x="114843" y="28507"/>
                  <a:pt x="141721" y="17104"/>
                </a:cubicBezTo>
                <a:cubicBezTo>
                  <a:pt x="168599" y="5702"/>
                  <a:pt x="197106" y="0"/>
                  <a:pt x="226428" y="0"/>
                </a:cubicBezTo>
                <a:cubicBezTo>
                  <a:pt x="257378" y="0"/>
                  <a:pt x="285071" y="4072"/>
                  <a:pt x="310320" y="13032"/>
                </a:cubicBezTo>
                <a:cubicBezTo>
                  <a:pt x="335569" y="21991"/>
                  <a:pt x="356746" y="33394"/>
                  <a:pt x="373851" y="48869"/>
                </a:cubicBezTo>
                <a:cubicBezTo>
                  <a:pt x="390955" y="63530"/>
                  <a:pt x="404801" y="81449"/>
                  <a:pt x="413760" y="101811"/>
                </a:cubicBezTo>
                <a:cubicBezTo>
                  <a:pt x="423534" y="122173"/>
                  <a:pt x="428421" y="143350"/>
                  <a:pt x="428421" y="165341"/>
                </a:cubicBezTo>
                <a:cubicBezTo>
                  <a:pt x="428421" y="187333"/>
                  <a:pt x="422720" y="205251"/>
                  <a:pt x="411317" y="217469"/>
                </a:cubicBezTo>
                <a:cubicBezTo>
                  <a:pt x="399914" y="229686"/>
                  <a:pt x="381995" y="236202"/>
                  <a:pt x="359190" y="236202"/>
                </a:cubicBezTo>
                <a:cubicBezTo>
                  <a:pt x="336384" y="237016"/>
                  <a:pt x="317651" y="234573"/>
                  <a:pt x="302175" y="231315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5716658" y="3320673"/>
            <a:ext cx="355931" cy="678469"/>
          </a:xfrm>
          <a:custGeom>
            <a:avLst/>
            <a:gdLst/>
            <a:ahLst/>
            <a:cxnLst/>
            <a:rect l="l" t="t" r="r" b="b"/>
            <a:pathLst>
              <a:path w="355931" h="678469" extrusionOk="0">
                <a:moveTo>
                  <a:pt x="349416" y="139277"/>
                </a:moveTo>
                <a:cubicBezTo>
                  <a:pt x="353488" y="156382"/>
                  <a:pt x="355932" y="172672"/>
                  <a:pt x="355932" y="188961"/>
                </a:cubicBezTo>
                <a:cubicBezTo>
                  <a:pt x="355932" y="205251"/>
                  <a:pt x="353488" y="221541"/>
                  <a:pt x="349416" y="238645"/>
                </a:cubicBezTo>
                <a:lnTo>
                  <a:pt x="221541" y="236202"/>
                </a:lnTo>
                <a:lnTo>
                  <a:pt x="221541" y="522902"/>
                </a:lnTo>
                <a:cubicBezTo>
                  <a:pt x="221541" y="555482"/>
                  <a:pt x="237016" y="571771"/>
                  <a:pt x="267152" y="571771"/>
                </a:cubicBezTo>
                <a:lnTo>
                  <a:pt x="332312" y="571771"/>
                </a:lnTo>
                <a:cubicBezTo>
                  <a:pt x="339642" y="592948"/>
                  <a:pt x="342900" y="613310"/>
                  <a:pt x="342900" y="632044"/>
                </a:cubicBezTo>
                <a:cubicBezTo>
                  <a:pt x="342900" y="650777"/>
                  <a:pt x="342085" y="663809"/>
                  <a:pt x="339642" y="668696"/>
                </a:cubicBezTo>
                <a:cubicBezTo>
                  <a:pt x="296474" y="675212"/>
                  <a:pt x="254121" y="678470"/>
                  <a:pt x="212582" y="678470"/>
                </a:cubicBezTo>
                <a:cubicBezTo>
                  <a:pt x="127875" y="678470"/>
                  <a:pt x="85521" y="635302"/>
                  <a:pt x="85521" y="549780"/>
                </a:cubicBezTo>
                <a:lnTo>
                  <a:pt x="85521" y="237831"/>
                </a:lnTo>
                <a:lnTo>
                  <a:pt x="4887" y="238645"/>
                </a:lnTo>
                <a:cubicBezTo>
                  <a:pt x="1629" y="224799"/>
                  <a:pt x="0" y="207695"/>
                  <a:pt x="0" y="188961"/>
                </a:cubicBezTo>
                <a:cubicBezTo>
                  <a:pt x="0" y="170228"/>
                  <a:pt x="1629" y="153124"/>
                  <a:pt x="4887" y="139277"/>
                </a:cubicBezTo>
                <a:lnTo>
                  <a:pt x="85521" y="140092"/>
                </a:lnTo>
                <a:lnTo>
                  <a:pt x="85521" y="72490"/>
                </a:lnTo>
                <a:cubicBezTo>
                  <a:pt x="85521" y="41539"/>
                  <a:pt x="91223" y="31765"/>
                  <a:pt x="102626" y="18733"/>
                </a:cubicBezTo>
                <a:cubicBezTo>
                  <a:pt x="114028" y="5701"/>
                  <a:pt x="133576" y="0"/>
                  <a:pt x="160454" y="0"/>
                </a:cubicBezTo>
                <a:lnTo>
                  <a:pt x="213396" y="0"/>
                </a:lnTo>
                <a:lnTo>
                  <a:pt x="220727" y="6516"/>
                </a:lnTo>
                <a:lnTo>
                  <a:pt x="220727" y="140907"/>
                </a:lnTo>
                <a:lnTo>
                  <a:pt x="349416" y="139277"/>
                </a:ln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6383725" y="3460765"/>
            <a:ext cx="444711" cy="546522"/>
          </a:xfrm>
          <a:custGeom>
            <a:avLst/>
            <a:gdLst/>
            <a:ahLst/>
            <a:cxnLst/>
            <a:rect l="l" t="t" r="r" b="b"/>
            <a:pathLst>
              <a:path w="444711" h="546522" extrusionOk="0">
                <a:moveTo>
                  <a:pt x="431679" y="317651"/>
                </a:moveTo>
                <a:lnTo>
                  <a:pt x="140092" y="317651"/>
                </a:lnTo>
                <a:cubicBezTo>
                  <a:pt x="142536" y="355932"/>
                  <a:pt x="151495" y="386068"/>
                  <a:pt x="166970" y="408059"/>
                </a:cubicBezTo>
                <a:cubicBezTo>
                  <a:pt x="182446" y="430051"/>
                  <a:pt x="210138" y="440639"/>
                  <a:pt x="250048" y="440639"/>
                </a:cubicBezTo>
                <a:cubicBezTo>
                  <a:pt x="290773" y="440639"/>
                  <a:pt x="338013" y="429236"/>
                  <a:pt x="390955" y="404801"/>
                </a:cubicBezTo>
                <a:cubicBezTo>
                  <a:pt x="411317" y="425978"/>
                  <a:pt x="424349" y="452856"/>
                  <a:pt x="430050" y="487065"/>
                </a:cubicBezTo>
                <a:cubicBezTo>
                  <a:pt x="373851" y="526975"/>
                  <a:pt x="306248" y="546522"/>
                  <a:pt x="227242" y="546522"/>
                </a:cubicBezTo>
                <a:cubicBezTo>
                  <a:pt x="152310" y="546522"/>
                  <a:pt x="96110" y="523717"/>
                  <a:pt x="57829" y="478105"/>
                </a:cubicBezTo>
                <a:cubicBezTo>
                  <a:pt x="19548" y="432494"/>
                  <a:pt x="0" y="364891"/>
                  <a:pt x="0" y="275298"/>
                </a:cubicBezTo>
                <a:cubicBezTo>
                  <a:pt x="0" y="233759"/>
                  <a:pt x="4887" y="195477"/>
                  <a:pt x="14661" y="162083"/>
                </a:cubicBezTo>
                <a:cubicBezTo>
                  <a:pt x="24435" y="128689"/>
                  <a:pt x="39095" y="99368"/>
                  <a:pt x="57829" y="75748"/>
                </a:cubicBezTo>
                <a:cubicBezTo>
                  <a:pt x="76562" y="52127"/>
                  <a:pt x="100182" y="33394"/>
                  <a:pt x="127875" y="19548"/>
                </a:cubicBezTo>
                <a:cubicBezTo>
                  <a:pt x="155568" y="6516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1901"/>
                </a:cubicBezTo>
                <a:cubicBezTo>
                  <a:pt x="405616" y="81449"/>
                  <a:pt x="420277" y="105069"/>
                  <a:pt x="430050" y="131947"/>
                </a:cubicBezTo>
                <a:cubicBezTo>
                  <a:pt x="439824" y="158825"/>
                  <a:pt x="444711" y="188962"/>
                  <a:pt x="444711" y="220727"/>
                </a:cubicBezTo>
                <a:cubicBezTo>
                  <a:pt x="444711" y="237831"/>
                  <a:pt x="443897" y="254935"/>
                  <a:pt x="441453" y="270411"/>
                </a:cubicBezTo>
                <a:cubicBezTo>
                  <a:pt x="438195" y="286700"/>
                  <a:pt x="434937" y="302176"/>
                  <a:pt x="431679" y="317651"/>
                </a:cubicBezTo>
                <a:close/>
                <a:moveTo>
                  <a:pt x="228057" y="98553"/>
                </a:moveTo>
                <a:cubicBezTo>
                  <a:pt x="173486" y="98553"/>
                  <a:pt x="143350" y="139278"/>
                  <a:pt x="139278" y="221541"/>
                </a:cubicBezTo>
                <a:lnTo>
                  <a:pt x="314393" y="221541"/>
                </a:lnTo>
                <a:lnTo>
                  <a:pt x="314393" y="209324"/>
                </a:lnTo>
                <a:cubicBezTo>
                  <a:pt x="314393" y="175930"/>
                  <a:pt x="307063" y="149052"/>
                  <a:pt x="293216" y="128689"/>
                </a:cubicBezTo>
                <a:cubicBezTo>
                  <a:pt x="279370" y="109142"/>
                  <a:pt x="257379" y="98553"/>
                  <a:pt x="228057" y="98553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3806681" y="3519408"/>
            <a:ext cx="138463" cy="481363"/>
          </a:xfrm>
          <a:custGeom>
            <a:avLst/>
            <a:gdLst/>
            <a:ahLst/>
            <a:cxnLst/>
            <a:rect l="l" t="t" r="r" b="b"/>
            <a:pathLst>
              <a:path w="138463" h="481363" extrusionOk="0">
                <a:moveTo>
                  <a:pt x="68417" y="0"/>
                </a:moveTo>
                <a:cubicBezTo>
                  <a:pt x="80634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34308"/>
                </a:lnTo>
                <a:lnTo>
                  <a:pt x="138463" y="139278"/>
                </a:lnTo>
                <a:lnTo>
                  <a:pt x="138463" y="476476"/>
                </a:lnTo>
                <a:cubicBezTo>
                  <a:pt x="127874" y="478105"/>
                  <a:pt x="116472" y="479734"/>
                  <a:pt x="105069" y="480549"/>
                </a:cubicBezTo>
                <a:cubicBezTo>
                  <a:pt x="93666" y="481363"/>
                  <a:pt x="81448" y="481363"/>
                  <a:pt x="70046" y="481363"/>
                </a:cubicBezTo>
                <a:cubicBezTo>
                  <a:pt x="57828" y="481363"/>
                  <a:pt x="46425" y="481363"/>
                  <a:pt x="35023" y="480549"/>
                </a:cubicBezTo>
                <a:cubicBezTo>
                  <a:pt x="23620" y="479734"/>
                  <a:pt x="12217" y="478920"/>
                  <a:pt x="814" y="476476"/>
                </a:cubicBezTo>
                <a:lnTo>
                  <a:pt x="814" y="380892"/>
                </a:lnTo>
                <a:lnTo>
                  <a:pt x="0" y="381181"/>
                </a:lnTo>
                <a:lnTo>
                  <a:pt x="0" y="4887"/>
                </a:lnTo>
                <a:cubicBezTo>
                  <a:pt x="10588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6158111" y="3518592"/>
            <a:ext cx="137649" cy="479734"/>
          </a:xfrm>
          <a:custGeom>
            <a:avLst/>
            <a:gdLst/>
            <a:ahLst/>
            <a:cxnLst/>
            <a:rect l="l" t="t" r="r" b="b"/>
            <a:pathLst>
              <a:path w="137649" h="479734" extrusionOk="0">
                <a:moveTo>
                  <a:pt x="68417" y="0"/>
                </a:moveTo>
                <a:cubicBezTo>
                  <a:pt x="80635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53938"/>
                </a:lnTo>
                <a:lnTo>
                  <a:pt x="137649" y="344529"/>
                </a:lnTo>
                <a:lnTo>
                  <a:pt x="137649" y="475662"/>
                </a:lnTo>
                <a:cubicBezTo>
                  <a:pt x="127060" y="477291"/>
                  <a:pt x="115658" y="478919"/>
                  <a:pt x="104255" y="478919"/>
                </a:cubicBezTo>
                <a:cubicBezTo>
                  <a:pt x="92852" y="479734"/>
                  <a:pt x="80635" y="479734"/>
                  <a:pt x="69232" y="479734"/>
                </a:cubicBezTo>
                <a:cubicBezTo>
                  <a:pt x="57014" y="479734"/>
                  <a:pt x="45611" y="479734"/>
                  <a:pt x="34209" y="478919"/>
                </a:cubicBezTo>
                <a:cubicBezTo>
                  <a:pt x="22806" y="478105"/>
                  <a:pt x="11403" y="477291"/>
                  <a:pt x="0" y="475662"/>
                </a:cubicBezTo>
                <a:lnTo>
                  <a:pt x="0" y="395842"/>
                </a:lnTo>
                <a:lnTo>
                  <a:pt x="0" y="195477"/>
                </a:lnTo>
                <a:lnTo>
                  <a:pt x="0" y="4887"/>
                </a:lnTo>
                <a:cubicBezTo>
                  <a:pt x="10589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6158111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3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2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5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9" descr="Cirkel met pijl naar links silhouet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2525" y="55372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9"/>
          <p:cNvSpPr txBox="1">
            <a:spLocks noGrp="1"/>
          </p:cNvSpPr>
          <p:nvPr>
            <p:ph type="title"/>
          </p:nvPr>
        </p:nvSpPr>
        <p:spPr>
          <a:xfrm>
            <a:off x="0" y="-396913"/>
            <a:ext cx="1532164" cy="29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">
  <p:cSld name="Titel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5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5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313" name="Google Shape;313;p15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4" name="Google Shape;334;p15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35" name="Google Shape;335;p15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15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" name="Google Shape;337;p15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38" name="Google Shape;338;p15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15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40" name="Google Shape;340;p15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41" name="Google Shape;341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42" name="Google Shape;342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3" name="Google Shape;343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4" name="Google Shape;344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5" name="Google Shape;345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6" name="Google Shape;346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47" name="Google Shape;347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8" name="Google Shape;348;p15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49" name="Google Shape;349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50" name="Google Shape;350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1" name="Google Shape;351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2" name="Google Shape;352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3" name="Google Shape;353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4" name="Google Shape;354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55" name="Google Shape;355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356" name="Google Shape;356;p15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357" name="Google Shape;357;p15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358" name="Google Shape;358;p15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60" name="Google Shape;360;p15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61" name="Google Shape;361;p15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Arial"/>
                    <a:buNone/>
                  </a:pPr>
                  <a:endParaRPr sz="105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62" name="Google Shape;362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63" name="Google Shape;363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4" name="Google Shape;364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5" name="Google Shape;365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6" name="Google Shape;366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7" name="Google Shape;367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68" name="Google Shape;368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9" name="Google Shape;369;p15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70" name="Google Shape;370;p15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Arial"/>
                    <a:buNone/>
                  </a:pPr>
                  <a:endParaRPr sz="105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71" name="Google Shape;371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72" name="Google Shape;372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3" name="Google Shape;373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4" name="Google Shape;374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5" name="Google Shape;375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6" name="Google Shape;376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77" name="Google Shape;377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78" name="Google Shape;378;p15"/>
          <p:cNvSpPr/>
          <p:nvPr/>
        </p:nvSpPr>
        <p:spPr>
          <a:xfrm>
            <a:off x="0" y="-425941"/>
            <a:ext cx="37869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sz="1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5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body" idx="1"/>
          </p:nvPr>
        </p:nvSpPr>
        <p:spPr>
          <a:xfrm>
            <a:off x="615950" y="1604524"/>
            <a:ext cx="10952163" cy="4632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Quattrocento Sans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AutoNum type="arabicPeriod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AutoNum type="alphaLcPeriod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"/>
          <p:cNvSpPr txBox="1"/>
          <p:nvPr/>
        </p:nvSpPr>
        <p:spPr>
          <a:xfrm>
            <a:off x="0" y="-621351"/>
            <a:ext cx="3994152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nl-NL" sz="1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INDELING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4" name="Google Shape;14;p8"/>
          <p:cNvGrpSpPr/>
          <p:nvPr/>
        </p:nvGrpSpPr>
        <p:grpSpPr>
          <a:xfrm>
            <a:off x="11094747" y="-305201"/>
            <a:ext cx="1097253" cy="161709"/>
            <a:chOff x="9466067" y="5686969"/>
            <a:chExt cx="2725933" cy="401738"/>
          </a:xfrm>
        </p:grpSpPr>
        <p:sp>
          <p:nvSpPr>
            <p:cNvPr id="15" name="Google Shape;15;p8"/>
            <p:cNvSpPr/>
            <p:nvPr/>
          </p:nvSpPr>
          <p:spPr>
            <a:xfrm>
              <a:off x="9466067" y="5689096"/>
              <a:ext cx="399611" cy="399611"/>
            </a:xfrm>
            <a:prstGeom prst="rect">
              <a:avLst/>
            </a:prstGeom>
            <a:solidFill>
              <a:srgbClr val="D34440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8"/>
            <p:cNvSpPr/>
            <p:nvPr/>
          </p:nvSpPr>
          <p:spPr>
            <a:xfrm>
              <a:off x="9934785" y="5689096"/>
              <a:ext cx="399611" cy="399611"/>
            </a:xfrm>
            <a:prstGeom prst="rect">
              <a:avLst/>
            </a:prstGeom>
            <a:solidFill>
              <a:srgbClr val="EB8A23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8"/>
            <p:cNvSpPr/>
            <p:nvPr/>
          </p:nvSpPr>
          <p:spPr>
            <a:xfrm>
              <a:off x="10403503" y="5689096"/>
              <a:ext cx="399611" cy="399611"/>
            </a:xfrm>
            <a:prstGeom prst="rect">
              <a:avLst/>
            </a:prstGeom>
            <a:solidFill>
              <a:srgbClr val="806B5F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8"/>
            <p:cNvSpPr/>
            <p:nvPr/>
          </p:nvSpPr>
          <p:spPr>
            <a:xfrm>
              <a:off x="11333030" y="5686969"/>
              <a:ext cx="399611" cy="39961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8"/>
            <p:cNvSpPr/>
            <p:nvPr/>
          </p:nvSpPr>
          <p:spPr>
            <a:xfrm>
              <a:off x="10873671" y="5686969"/>
              <a:ext cx="399611" cy="39961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8"/>
            <p:cNvSpPr/>
            <p:nvPr/>
          </p:nvSpPr>
          <p:spPr>
            <a:xfrm>
              <a:off x="11792389" y="5686969"/>
              <a:ext cx="399611" cy="399611"/>
            </a:xfrm>
            <a:prstGeom prst="rect">
              <a:avLst/>
            </a:prstGeom>
            <a:solidFill>
              <a:srgbClr val="B5A59A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8"/>
          <p:cNvGrpSpPr/>
          <p:nvPr/>
        </p:nvGrpSpPr>
        <p:grpSpPr>
          <a:xfrm>
            <a:off x="11578446" y="6454140"/>
            <a:ext cx="407814" cy="199730"/>
            <a:chOff x="4594081" y="2529803"/>
            <a:chExt cx="3021755" cy="1479927"/>
          </a:xfrm>
        </p:grpSpPr>
        <p:sp>
          <p:nvSpPr>
            <p:cNvPr id="22" name="Google Shape;22;p8"/>
            <p:cNvSpPr/>
            <p:nvPr/>
          </p:nvSpPr>
          <p:spPr>
            <a:xfrm>
              <a:off x="4598153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7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30597"/>
                  </a:lnTo>
                  <a:cubicBezTo>
                    <a:pt x="112400" y="733855"/>
                    <a:pt x="90408" y="735484"/>
                    <a:pt x="66788" y="735484"/>
                  </a:cubicBezTo>
                  <a:cubicBezTo>
                    <a:pt x="43168" y="735484"/>
                    <a:pt x="21177" y="733855"/>
                    <a:pt x="0" y="73059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5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8"/>
            <p:cNvSpPr/>
            <p:nvPr/>
          </p:nvSpPr>
          <p:spPr>
            <a:xfrm>
              <a:off x="5086032" y="2768449"/>
              <a:ext cx="444711" cy="553852"/>
            </a:xfrm>
            <a:custGeom>
              <a:avLst/>
              <a:gdLst/>
              <a:ahLst/>
              <a:cxnLst/>
              <a:rect l="l" t="t" r="r" b="b"/>
              <a:pathLst>
                <a:path w="444711" h="553852" extrusionOk="0">
                  <a:moveTo>
                    <a:pt x="431679" y="321723"/>
                  </a:moveTo>
                  <a:lnTo>
                    <a:pt x="140092" y="321723"/>
                  </a:lnTo>
                  <a:cubicBezTo>
                    <a:pt x="142536" y="360819"/>
                    <a:pt x="151495" y="390955"/>
                    <a:pt x="166970" y="412946"/>
                  </a:cubicBezTo>
                  <a:cubicBezTo>
                    <a:pt x="182446" y="434937"/>
                    <a:pt x="210138" y="446340"/>
                    <a:pt x="250048" y="446340"/>
                  </a:cubicBezTo>
                  <a:cubicBezTo>
                    <a:pt x="290773" y="446340"/>
                    <a:pt x="338013" y="434123"/>
                    <a:pt x="390955" y="410503"/>
                  </a:cubicBezTo>
                  <a:cubicBezTo>
                    <a:pt x="411317" y="431679"/>
                    <a:pt x="424349" y="459372"/>
                    <a:pt x="430050" y="493581"/>
                  </a:cubicBezTo>
                  <a:cubicBezTo>
                    <a:pt x="373851" y="533491"/>
                    <a:pt x="306248" y="553853"/>
                    <a:pt x="227242" y="553853"/>
                  </a:cubicBezTo>
                  <a:cubicBezTo>
                    <a:pt x="152309" y="553853"/>
                    <a:pt x="96110" y="531047"/>
                    <a:pt x="57829" y="484621"/>
                  </a:cubicBezTo>
                  <a:cubicBezTo>
                    <a:pt x="19548" y="438195"/>
                    <a:pt x="0" y="369778"/>
                    <a:pt x="0" y="279370"/>
                  </a:cubicBezTo>
                  <a:cubicBezTo>
                    <a:pt x="0" y="237016"/>
                    <a:pt x="4887" y="198735"/>
                    <a:pt x="14661" y="164527"/>
                  </a:cubicBezTo>
                  <a:cubicBezTo>
                    <a:pt x="24435" y="130318"/>
                    <a:pt x="39096" y="100997"/>
                    <a:pt x="57829" y="76562"/>
                  </a:cubicBezTo>
                  <a:cubicBezTo>
                    <a:pt x="76562" y="52127"/>
                    <a:pt x="100182" y="33394"/>
                    <a:pt x="127875" y="20362"/>
                  </a:cubicBezTo>
                  <a:cubicBezTo>
                    <a:pt x="155568" y="7330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2716"/>
                  </a:cubicBezTo>
                  <a:cubicBezTo>
                    <a:pt x="405616" y="83078"/>
                    <a:pt x="420277" y="106698"/>
                    <a:pt x="430050" y="134391"/>
                  </a:cubicBezTo>
                  <a:cubicBezTo>
                    <a:pt x="439824" y="162083"/>
                    <a:pt x="444711" y="191405"/>
                    <a:pt x="444711" y="223985"/>
                  </a:cubicBezTo>
                  <a:cubicBezTo>
                    <a:pt x="444711" y="241903"/>
                    <a:pt x="443897" y="258193"/>
                    <a:pt x="441453" y="274483"/>
                  </a:cubicBezTo>
                  <a:cubicBezTo>
                    <a:pt x="438195" y="290773"/>
                    <a:pt x="434937" y="306248"/>
                    <a:pt x="431679" y="321723"/>
                  </a:cubicBezTo>
                  <a:close/>
                  <a:moveTo>
                    <a:pt x="228057" y="100182"/>
                  </a:moveTo>
                  <a:cubicBezTo>
                    <a:pt x="173486" y="100182"/>
                    <a:pt x="143350" y="141721"/>
                    <a:pt x="139278" y="224799"/>
                  </a:cubicBezTo>
                  <a:lnTo>
                    <a:pt x="314393" y="224799"/>
                  </a:lnTo>
                  <a:lnTo>
                    <a:pt x="314393" y="211767"/>
                  </a:lnTo>
                  <a:cubicBezTo>
                    <a:pt x="314393" y="177559"/>
                    <a:pt x="307062" y="150681"/>
                    <a:pt x="293216" y="130318"/>
                  </a:cubicBezTo>
                  <a:cubicBezTo>
                    <a:pt x="279370" y="109956"/>
                    <a:pt x="257379" y="100182"/>
                    <a:pt x="228057" y="100182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8"/>
            <p:cNvSpPr/>
            <p:nvPr/>
          </p:nvSpPr>
          <p:spPr>
            <a:xfrm>
              <a:off x="5614636" y="2775779"/>
              <a:ext cx="359189" cy="537562"/>
            </a:xfrm>
            <a:custGeom>
              <a:avLst/>
              <a:gdLst/>
              <a:ahLst/>
              <a:cxnLst/>
              <a:rect l="l" t="t" r="r" b="b"/>
              <a:pathLst>
                <a:path w="359189" h="537562" extrusionOk="0">
                  <a:moveTo>
                    <a:pt x="0" y="71675"/>
                  </a:moveTo>
                  <a:cubicBezTo>
                    <a:pt x="2443" y="58643"/>
                    <a:pt x="8959" y="45611"/>
                    <a:pt x="17104" y="31765"/>
                  </a:cubicBezTo>
                  <a:cubicBezTo>
                    <a:pt x="26064" y="17919"/>
                    <a:pt x="35023" y="7331"/>
                    <a:pt x="43982" y="0"/>
                  </a:cubicBezTo>
                  <a:cubicBezTo>
                    <a:pt x="100997" y="7331"/>
                    <a:pt x="140092" y="39096"/>
                    <a:pt x="161269" y="95295"/>
                  </a:cubicBezTo>
                  <a:cubicBezTo>
                    <a:pt x="188147" y="32580"/>
                    <a:pt x="232944" y="1629"/>
                    <a:pt x="295660" y="1629"/>
                  </a:cubicBezTo>
                  <a:cubicBezTo>
                    <a:pt x="319280" y="1629"/>
                    <a:pt x="339642" y="4072"/>
                    <a:pt x="359190" y="8959"/>
                  </a:cubicBezTo>
                  <a:cubicBezTo>
                    <a:pt x="359190" y="58643"/>
                    <a:pt x="347787" y="100997"/>
                    <a:pt x="324981" y="137649"/>
                  </a:cubicBezTo>
                  <a:cubicBezTo>
                    <a:pt x="314393" y="134391"/>
                    <a:pt x="298103" y="131947"/>
                    <a:pt x="276112" y="130318"/>
                  </a:cubicBezTo>
                  <a:cubicBezTo>
                    <a:pt x="235387" y="130318"/>
                    <a:pt x="201993" y="152310"/>
                    <a:pt x="176744" y="195477"/>
                  </a:cubicBezTo>
                  <a:lnTo>
                    <a:pt x="176744" y="532676"/>
                  </a:lnTo>
                  <a:cubicBezTo>
                    <a:pt x="155568" y="535934"/>
                    <a:pt x="132762" y="537563"/>
                    <a:pt x="108327" y="537563"/>
                  </a:cubicBezTo>
                  <a:cubicBezTo>
                    <a:pt x="83892" y="537563"/>
                    <a:pt x="60272" y="535934"/>
                    <a:pt x="38281" y="532676"/>
                  </a:cubicBezTo>
                  <a:lnTo>
                    <a:pt x="38281" y="180817"/>
                  </a:lnTo>
                  <a:cubicBezTo>
                    <a:pt x="39096" y="130318"/>
                    <a:pt x="26064" y="93666"/>
                    <a:pt x="0" y="7167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8"/>
            <p:cNvSpPr/>
            <p:nvPr/>
          </p:nvSpPr>
          <p:spPr>
            <a:xfrm>
              <a:off x="6052017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6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77837"/>
                  </a:lnTo>
                  <a:cubicBezTo>
                    <a:pt x="112399" y="781095"/>
                    <a:pt x="90408" y="782724"/>
                    <a:pt x="66788" y="782724"/>
                  </a:cubicBezTo>
                  <a:cubicBezTo>
                    <a:pt x="43168" y="782724"/>
                    <a:pt x="21177" y="781095"/>
                    <a:pt x="0" y="77783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4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8"/>
            <p:cNvSpPr/>
            <p:nvPr/>
          </p:nvSpPr>
          <p:spPr>
            <a:xfrm>
              <a:off x="4595710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2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1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4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8"/>
            <p:cNvSpPr/>
            <p:nvPr/>
          </p:nvSpPr>
          <p:spPr>
            <a:xfrm>
              <a:off x="4831097" y="3461579"/>
              <a:ext cx="456928" cy="540820"/>
            </a:xfrm>
            <a:custGeom>
              <a:avLst/>
              <a:gdLst/>
              <a:ahLst/>
              <a:cxnLst/>
              <a:rect l="l" t="t" r="r" b="b"/>
              <a:pathLst>
                <a:path w="456928" h="540820" extrusionOk="0">
                  <a:moveTo>
                    <a:pt x="434937" y="180817"/>
                  </a:moveTo>
                  <a:lnTo>
                    <a:pt x="434937" y="411317"/>
                  </a:lnTo>
                  <a:cubicBezTo>
                    <a:pt x="434937" y="456114"/>
                    <a:pt x="442268" y="489508"/>
                    <a:pt x="456929" y="511499"/>
                  </a:cubicBezTo>
                  <a:cubicBezTo>
                    <a:pt x="434123" y="531047"/>
                    <a:pt x="407245" y="540821"/>
                    <a:pt x="375480" y="540821"/>
                  </a:cubicBezTo>
                  <a:cubicBezTo>
                    <a:pt x="345344" y="540821"/>
                    <a:pt x="324167" y="534305"/>
                    <a:pt x="312764" y="520459"/>
                  </a:cubicBezTo>
                  <a:cubicBezTo>
                    <a:pt x="301361" y="506612"/>
                    <a:pt x="295660" y="485436"/>
                    <a:pt x="295660" y="455299"/>
                  </a:cubicBezTo>
                  <a:lnTo>
                    <a:pt x="295660" y="209324"/>
                  </a:lnTo>
                  <a:cubicBezTo>
                    <a:pt x="295660" y="177559"/>
                    <a:pt x="291587" y="155568"/>
                    <a:pt x="284257" y="142536"/>
                  </a:cubicBezTo>
                  <a:cubicBezTo>
                    <a:pt x="276112" y="129504"/>
                    <a:pt x="262266" y="123802"/>
                    <a:pt x="241089" y="123802"/>
                  </a:cubicBezTo>
                  <a:cubicBezTo>
                    <a:pt x="203622" y="123802"/>
                    <a:pt x="168599" y="140907"/>
                    <a:pt x="136834" y="174301"/>
                  </a:cubicBezTo>
                  <a:lnTo>
                    <a:pt x="136834" y="533491"/>
                  </a:lnTo>
                  <a:cubicBezTo>
                    <a:pt x="126246" y="535934"/>
                    <a:pt x="114843" y="536748"/>
                    <a:pt x="103440" y="537563"/>
                  </a:cubicBezTo>
                  <a:cubicBezTo>
                    <a:pt x="92037" y="538378"/>
                    <a:pt x="79820" y="538378"/>
                    <a:pt x="68417" y="538378"/>
                  </a:cubicBezTo>
                  <a:cubicBezTo>
                    <a:pt x="56200" y="538378"/>
                    <a:pt x="44797" y="538378"/>
                    <a:pt x="33394" y="537563"/>
                  </a:cubicBezTo>
                  <a:cubicBezTo>
                    <a:pt x="21991" y="536748"/>
                    <a:pt x="10588" y="535120"/>
                    <a:pt x="0" y="533491"/>
                  </a:cubicBezTo>
                  <a:lnTo>
                    <a:pt x="0" y="10588"/>
                  </a:lnTo>
                  <a:lnTo>
                    <a:pt x="6516" y="3258"/>
                  </a:lnTo>
                  <a:lnTo>
                    <a:pt x="59458" y="3258"/>
                  </a:lnTo>
                  <a:cubicBezTo>
                    <a:pt x="98553" y="3258"/>
                    <a:pt x="123802" y="24435"/>
                    <a:pt x="133576" y="66788"/>
                  </a:cubicBezTo>
                  <a:cubicBezTo>
                    <a:pt x="184889" y="22806"/>
                    <a:pt x="236202" y="0"/>
                    <a:pt x="286700" y="0"/>
                  </a:cubicBezTo>
                  <a:cubicBezTo>
                    <a:pt x="337199" y="0"/>
                    <a:pt x="374665" y="16290"/>
                    <a:pt x="399100" y="48869"/>
                  </a:cubicBezTo>
                  <a:cubicBezTo>
                    <a:pt x="422720" y="81449"/>
                    <a:pt x="434937" y="125431"/>
                    <a:pt x="434937" y="180817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8"/>
            <p:cNvSpPr/>
            <p:nvPr/>
          </p:nvSpPr>
          <p:spPr>
            <a:xfrm>
              <a:off x="5529114" y="3460765"/>
              <a:ext cx="461815" cy="548965"/>
            </a:xfrm>
            <a:custGeom>
              <a:avLst/>
              <a:gdLst/>
              <a:ahLst/>
              <a:cxnLst/>
              <a:rect l="l" t="t" r="r" b="b"/>
              <a:pathLst>
                <a:path w="461815" h="548965" extrusionOk="0">
                  <a:moveTo>
                    <a:pt x="461816" y="471589"/>
                  </a:moveTo>
                  <a:cubicBezTo>
                    <a:pt x="458558" y="483807"/>
                    <a:pt x="452042" y="497653"/>
                    <a:pt x="443082" y="511499"/>
                  </a:cubicBezTo>
                  <a:cubicBezTo>
                    <a:pt x="434123" y="525346"/>
                    <a:pt x="424349" y="535934"/>
                    <a:pt x="415390" y="543265"/>
                  </a:cubicBezTo>
                  <a:cubicBezTo>
                    <a:pt x="369778" y="537563"/>
                    <a:pt x="336384" y="518015"/>
                    <a:pt x="315207" y="482992"/>
                  </a:cubicBezTo>
                  <a:cubicBezTo>
                    <a:pt x="269596" y="526975"/>
                    <a:pt x="219098" y="548966"/>
                    <a:pt x="165341" y="548966"/>
                  </a:cubicBezTo>
                  <a:cubicBezTo>
                    <a:pt x="137649" y="548966"/>
                    <a:pt x="114028" y="544893"/>
                    <a:pt x="92852" y="535934"/>
                  </a:cubicBezTo>
                  <a:cubicBezTo>
                    <a:pt x="71675" y="526975"/>
                    <a:pt x="54571" y="515572"/>
                    <a:pt x="40724" y="500911"/>
                  </a:cubicBezTo>
                  <a:cubicBezTo>
                    <a:pt x="26878" y="486250"/>
                    <a:pt x="17104" y="469146"/>
                    <a:pt x="9774" y="450413"/>
                  </a:cubicBezTo>
                  <a:cubicBezTo>
                    <a:pt x="3258" y="431679"/>
                    <a:pt x="0" y="412132"/>
                    <a:pt x="0" y="391769"/>
                  </a:cubicBezTo>
                  <a:cubicBezTo>
                    <a:pt x="0" y="362448"/>
                    <a:pt x="4887" y="336384"/>
                    <a:pt x="15475" y="314393"/>
                  </a:cubicBezTo>
                  <a:cubicBezTo>
                    <a:pt x="26064" y="292402"/>
                    <a:pt x="39910" y="273668"/>
                    <a:pt x="58643" y="259008"/>
                  </a:cubicBezTo>
                  <a:cubicBezTo>
                    <a:pt x="77376" y="244347"/>
                    <a:pt x="99368" y="232944"/>
                    <a:pt x="123802" y="225614"/>
                  </a:cubicBezTo>
                  <a:cubicBezTo>
                    <a:pt x="149052" y="218283"/>
                    <a:pt x="175930" y="214211"/>
                    <a:pt x="206066" y="214211"/>
                  </a:cubicBezTo>
                  <a:cubicBezTo>
                    <a:pt x="244347" y="214211"/>
                    <a:pt x="273668" y="215025"/>
                    <a:pt x="294845" y="217469"/>
                  </a:cubicBezTo>
                  <a:lnTo>
                    <a:pt x="294845" y="188147"/>
                  </a:lnTo>
                  <a:cubicBezTo>
                    <a:pt x="294845" y="135205"/>
                    <a:pt x="268781" y="108327"/>
                    <a:pt x="216654" y="108327"/>
                  </a:cubicBezTo>
                  <a:cubicBezTo>
                    <a:pt x="181631" y="108327"/>
                    <a:pt x="127875" y="120545"/>
                    <a:pt x="56200" y="144979"/>
                  </a:cubicBezTo>
                  <a:cubicBezTo>
                    <a:pt x="36652" y="122988"/>
                    <a:pt x="24435" y="90408"/>
                    <a:pt x="20362" y="47241"/>
                  </a:cubicBezTo>
                  <a:cubicBezTo>
                    <a:pt x="95295" y="15475"/>
                    <a:pt x="171857" y="0"/>
                    <a:pt x="251677" y="0"/>
                  </a:cubicBezTo>
                  <a:cubicBezTo>
                    <a:pt x="304619" y="0"/>
                    <a:pt x="347787" y="14661"/>
                    <a:pt x="381995" y="43982"/>
                  </a:cubicBezTo>
                  <a:cubicBezTo>
                    <a:pt x="416204" y="73304"/>
                    <a:pt x="432494" y="118101"/>
                    <a:pt x="432494" y="177559"/>
                  </a:cubicBezTo>
                  <a:lnTo>
                    <a:pt x="432494" y="393399"/>
                  </a:lnTo>
                  <a:cubicBezTo>
                    <a:pt x="432494" y="430865"/>
                    <a:pt x="442268" y="456114"/>
                    <a:pt x="461816" y="471589"/>
                  </a:cubicBezTo>
                  <a:close/>
                  <a:moveTo>
                    <a:pt x="195477" y="444711"/>
                  </a:moveTo>
                  <a:cubicBezTo>
                    <a:pt x="230501" y="444711"/>
                    <a:pt x="263894" y="429236"/>
                    <a:pt x="294845" y="398285"/>
                  </a:cubicBezTo>
                  <a:lnTo>
                    <a:pt x="294845" y="307063"/>
                  </a:lnTo>
                  <a:cubicBezTo>
                    <a:pt x="283442" y="306248"/>
                    <a:pt x="272854" y="305434"/>
                    <a:pt x="262266" y="304619"/>
                  </a:cubicBezTo>
                  <a:cubicBezTo>
                    <a:pt x="251677" y="303805"/>
                    <a:pt x="241089" y="303805"/>
                    <a:pt x="231315" y="303805"/>
                  </a:cubicBezTo>
                  <a:cubicBezTo>
                    <a:pt x="200364" y="303805"/>
                    <a:pt x="176744" y="309506"/>
                    <a:pt x="160454" y="320909"/>
                  </a:cubicBezTo>
                  <a:cubicBezTo>
                    <a:pt x="144165" y="332312"/>
                    <a:pt x="136020" y="351859"/>
                    <a:pt x="136020" y="377923"/>
                  </a:cubicBezTo>
                  <a:cubicBezTo>
                    <a:pt x="136020" y="399100"/>
                    <a:pt x="140907" y="415390"/>
                    <a:pt x="151495" y="426792"/>
                  </a:cubicBezTo>
                  <a:cubicBezTo>
                    <a:pt x="162083" y="438195"/>
                    <a:pt x="177559" y="444711"/>
                    <a:pt x="195477" y="444711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8"/>
            <p:cNvSpPr/>
            <p:nvPr/>
          </p:nvSpPr>
          <p:spPr>
            <a:xfrm>
              <a:off x="6048759" y="3459950"/>
              <a:ext cx="428421" cy="549780"/>
            </a:xfrm>
            <a:custGeom>
              <a:avLst/>
              <a:gdLst/>
              <a:ahLst/>
              <a:cxnLst/>
              <a:rect l="l" t="t" r="r" b="b"/>
              <a:pathLst>
                <a:path w="428421" h="549780" extrusionOk="0">
                  <a:moveTo>
                    <a:pt x="302175" y="231315"/>
                  </a:moveTo>
                  <a:cubicBezTo>
                    <a:pt x="302175" y="189776"/>
                    <a:pt x="297289" y="158011"/>
                    <a:pt x="286700" y="136020"/>
                  </a:cubicBezTo>
                  <a:cubicBezTo>
                    <a:pt x="276926" y="114029"/>
                    <a:pt x="255750" y="103440"/>
                    <a:pt x="225613" y="103440"/>
                  </a:cubicBezTo>
                  <a:cubicBezTo>
                    <a:pt x="169414" y="103440"/>
                    <a:pt x="141721" y="161269"/>
                    <a:pt x="141721" y="276926"/>
                  </a:cubicBezTo>
                  <a:cubicBezTo>
                    <a:pt x="141721" y="333941"/>
                    <a:pt x="149866" y="375480"/>
                    <a:pt x="166156" y="401543"/>
                  </a:cubicBezTo>
                  <a:cubicBezTo>
                    <a:pt x="182446" y="427607"/>
                    <a:pt x="208509" y="440639"/>
                    <a:pt x="244347" y="440639"/>
                  </a:cubicBezTo>
                  <a:cubicBezTo>
                    <a:pt x="262265" y="440639"/>
                    <a:pt x="281813" y="436566"/>
                    <a:pt x="302990" y="429236"/>
                  </a:cubicBezTo>
                  <a:cubicBezTo>
                    <a:pt x="324167" y="421906"/>
                    <a:pt x="346158" y="409688"/>
                    <a:pt x="368149" y="392584"/>
                  </a:cubicBezTo>
                  <a:cubicBezTo>
                    <a:pt x="379552" y="399914"/>
                    <a:pt x="390140" y="411317"/>
                    <a:pt x="401543" y="426793"/>
                  </a:cubicBezTo>
                  <a:cubicBezTo>
                    <a:pt x="412131" y="442268"/>
                    <a:pt x="419462" y="457743"/>
                    <a:pt x="421905" y="471590"/>
                  </a:cubicBezTo>
                  <a:cubicBezTo>
                    <a:pt x="398285" y="495210"/>
                    <a:pt x="368964" y="514757"/>
                    <a:pt x="333941" y="528604"/>
                  </a:cubicBezTo>
                  <a:cubicBezTo>
                    <a:pt x="298917" y="543265"/>
                    <a:pt x="262265" y="549780"/>
                    <a:pt x="224799" y="549780"/>
                  </a:cubicBezTo>
                  <a:cubicBezTo>
                    <a:pt x="150681" y="549780"/>
                    <a:pt x="94481" y="524531"/>
                    <a:pt x="57014" y="474847"/>
                  </a:cubicBezTo>
                  <a:cubicBezTo>
                    <a:pt x="18733" y="425164"/>
                    <a:pt x="0" y="355932"/>
                    <a:pt x="0" y="268781"/>
                  </a:cubicBezTo>
                  <a:cubicBezTo>
                    <a:pt x="0" y="223985"/>
                    <a:pt x="6516" y="184889"/>
                    <a:pt x="18733" y="151495"/>
                  </a:cubicBezTo>
                  <a:cubicBezTo>
                    <a:pt x="30950" y="118101"/>
                    <a:pt x="48055" y="90408"/>
                    <a:pt x="69232" y="67603"/>
                  </a:cubicBezTo>
                  <a:cubicBezTo>
                    <a:pt x="90408" y="45611"/>
                    <a:pt x="114843" y="28507"/>
                    <a:pt x="141721" y="17104"/>
                  </a:cubicBezTo>
                  <a:cubicBezTo>
                    <a:pt x="168599" y="5702"/>
                    <a:pt x="197106" y="0"/>
                    <a:pt x="226428" y="0"/>
                  </a:cubicBezTo>
                  <a:cubicBezTo>
                    <a:pt x="257378" y="0"/>
                    <a:pt x="285071" y="4072"/>
                    <a:pt x="310320" y="13032"/>
                  </a:cubicBezTo>
                  <a:cubicBezTo>
                    <a:pt x="335569" y="21991"/>
                    <a:pt x="356746" y="33394"/>
                    <a:pt x="373851" y="48869"/>
                  </a:cubicBezTo>
                  <a:cubicBezTo>
                    <a:pt x="390955" y="63530"/>
                    <a:pt x="404801" y="81449"/>
                    <a:pt x="413760" y="101811"/>
                  </a:cubicBezTo>
                  <a:cubicBezTo>
                    <a:pt x="423534" y="122173"/>
                    <a:pt x="428421" y="143350"/>
                    <a:pt x="428421" y="165341"/>
                  </a:cubicBezTo>
                  <a:cubicBezTo>
                    <a:pt x="428421" y="187333"/>
                    <a:pt x="422720" y="205251"/>
                    <a:pt x="411317" y="217469"/>
                  </a:cubicBezTo>
                  <a:cubicBezTo>
                    <a:pt x="399914" y="229686"/>
                    <a:pt x="381995" y="236202"/>
                    <a:pt x="359190" y="236202"/>
                  </a:cubicBezTo>
                  <a:cubicBezTo>
                    <a:pt x="336384" y="237016"/>
                    <a:pt x="317651" y="234573"/>
                    <a:pt x="302175" y="231315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8"/>
            <p:cNvSpPr/>
            <p:nvPr/>
          </p:nvSpPr>
          <p:spPr>
            <a:xfrm>
              <a:off x="6504058" y="3320673"/>
              <a:ext cx="355931" cy="678469"/>
            </a:xfrm>
            <a:custGeom>
              <a:avLst/>
              <a:gdLst/>
              <a:ahLst/>
              <a:cxnLst/>
              <a:rect l="l" t="t" r="r" b="b"/>
              <a:pathLst>
                <a:path w="355931" h="678469" extrusionOk="0">
                  <a:moveTo>
                    <a:pt x="349416" y="139277"/>
                  </a:moveTo>
                  <a:cubicBezTo>
                    <a:pt x="353488" y="156382"/>
                    <a:pt x="355932" y="172672"/>
                    <a:pt x="355932" y="188961"/>
                  </a:cubicBezTo>
                  <a:cubicBezTo>
                    <a:pt x="355932" y="205251"/>
                    <a:pt x="353488" y="221541"/>
                    <a:pt x="349416" y="238645"/>
                  </a:cubicBezTo>
                  <a:lnTo>
                    <a:pt x="221541" y="236202"/>
                  </a:lnTo>
                  <a:lnTo>
                    <a:pt x="221541" y="522902"/>
                  </a:lnTo>
                  <a:cubicBezTo>
                    <a:pt x="221541" y="555482"/>
                    <a:pt x="237016" y="571771"/>
                    <a:pt x="267152" y="571771"/>
                  </a:cubicBezTo>
                  <a:lnTo>
                    <a:pt x="332312" y="571771"/>
                  </a:lnTo>
                  <a:cubicBezTo>
                    <a:pt x="339642" y="592948"/>
                    <a:pt x="342900" y="613310"/>
                    <a:pt x="342900" y="632044"/>
                  </a:cubicBezTo>
                  <a:cubicBezTo>
                    <a:pt x="342900" y="650777"/>
                    <a:pt x="342085" y="663809"/>
                    <a:pt x="339642" y="668696"/>
                  </a:cubicBezTo>
                  <a:cubicBezTo>
                    <a:pt x="296474" y="675212"/>
                    <a:pt x="254121" y="678470"/>
                    <a:pt x="212582" y="678470"/>
                  </a:cubicBezTo>
                  <a:cubicBezTo>
                    <a:pt x="127875" y="678470"/>
                    <a:pt x="85521" y="635302"/>
                    <a:pt x="85521" y="549780"/>
                  </a:cubicBezTo>
                  <a:lnTo>
                    <a:pt x="85521" y="237831"/>
                  </a:lnTo>
                  <a:lnTo>
                    <a:pt x="4887" y="238645"/>
                  </a:lnTo>
                  <a:cubicBezTo>
                    <a:pt x="1629" y="224799"/>
                    <a:pt x="0" y="207695"/>
                    <a:pt x="0" y="188961"/>
                  </a:cubicBezTo>
                  <a:cubicBezTo>
                    <a:pt x="0" y="170228"/>
                    <a:pt x="1629" y="153124"/>
                    <a:pt x="4887" y="139277"/>
                  </a:cubicBezTo>
                  <a:lnTo>
                    <a:pt x="85521" y="140092"/>
                  </a:lnTo>
                  <a:lnTo>
                    <a:pt x="85521" y="72490"/>
                  </a:lnTo>
                  <a:cubicBezTo>
                    <a:pt x="85521" y="41539"/>
                    <a:pt x="91223" y="31765"/>
                    <a:pt x="102626" y="18733"/>
                  </a:cubicBezTo>
                  <a:cubicBezTo>
                    <a:pt x="114028" y="5701"/>
                    <a:pt x="133576" y="0"/>
                    <a:pt x="160454" y="0"/>
                  </a:cubicBezTo>
                  <a:lnTo>
                    <a:pt x="213396" y="0"/>
                  </a:lnTo>
                  <a:lnTo>
                    <a:pt x="220727" y="6516"/>
                  </a:lnTo>
                  <a:lnTo>
                    <a:pt x="220727" y="140907"/>
                  </a:lnTo>
                  <a:lnTo>
                    <a:pt x="349416" y="139277"/>
                  </a:ln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8"/>
            <p:cNvSpPr/>
            <p:nvPr/>
          </p:nvSpPr>
          <p:spPr>
            <a:xfrm>
              <a:off x="7171125" y="3460765"/>
              <a:ext cx="444711" cy="546522"/>
            </a:xfrm>
            <a:custGeom>
              <a:avLst/>
              <a:gdLst/>
              <a:ahLst/>
              <a:cxnLst/>
              <a:rect l="l" t="t" r="r" b="b"/>
              <a:pathLst>
                <a:path w="444711" h="546522" extrusionOk="0">
                  <a:moveTo>
                    <a:pt x="431679" y="317651"/>
                  </a:moveTo>
                  <a:lnTo>
                    <a:pt x="140092" y="317651"/>
                  </a:lnTo>
                  <a:cubicBezTo>
                    <a:pt x="142536" y="355932"/>
                    <a:pt x="151495" y="386068"/>
                    <a:pt x="166970" y="408059"/>
                  </a:cubicBezTo>
                  <a:cubicBezTo>
                    <a:pt x="182446" y="430051"/>
                    <a:pt x="210138" y="440639"/>
                    <a:pt x="250048" y="440639"/>
                  </a:cubicBezTo>
                  <a:cubicBezTo>
                    <a:pt x="290773" y="440639"/>
                    <a:pt x="338013" y="429236"/>
                    <a:pt x="390955" y="404801"/>
                  </a:cubicBezTo>
                  <a:cubicBezTo>
                    <a:pt x="411317" y="425978"/>
                    <a:pt x="424349" y="452856"/>
                    <a:pt x="430050" y="487065"/>
                  </a:cubicBezTo>
                  <a:cubicBezTo>
                    <a:pt x="373851" y="526975"/>
                    <a:pt x="306248" y="546522"/>
                    <a:pt x="227242" y="546522"/>
                  </a:cubicBezTo>
                  <a:cubicBezTo>
                    <a:pt x="152310" y="546522"/>
                    <a:pt x="96110" y="523717"/>
                    <a:pt x="57829" y="478105"/>
                  </a:cubicBezTo>
                  <a:cubicBezTo>
                    <a:pt x="19548" y="432494"/>
                    <a:pt x="0" y="364891"/>
                    <a:pt x="0" y="275298"/>
                  </a:cubicBezTo>
                  <a:cubicBezTo>
                    <a:pt x="0" y="233759"/>
                    <a:pt x="4887" y="195477"/>
                    <a:pt x="14661" y="162083"/>
                  </a:cubicBezTo>
                  <a:cubicBezTo>
                    <a:pt x="24435" y="128689"/>
                    <a:pt x="39095" y="99368"/>
                    <a:pt x="57829" y="75748"/>
                  </a:cubicBezTo>
                  <a:cubicBezTo>
                    <a:pt x="76562" y="52127"/>
                    <a:pt x="100182" y="33394"/>
                    <a:pt x="127875" y="19548"/>
                  </a:cubicBezTo>
                  <a:cubicBezTo>
                    <a:pt x="155568" y="6516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1901"/>
                  </a:cubicBezTo>
                  <a:cubicBezTo>
                    <a:pt x="405616" y="81449"/>
                    <a:pt x="420277" y="105069"/>
                    <a:pt x="430050" y="131947"/>
                  </a:cubicBezTo>
                  <a:cubicBezTo>
                    <a:pt x="439824" y="158825"/>
                    <a:pt x="444711" y="188962"/>
                    <a:pt x="444711" y="220727"/>
                  </a:cubicBezTo>
                  <a:cubicBezTo>
                    <a:pt x="444711" y="237831"/>
                    <a:pt x="443897" y="254935"/>
                    <a:pt x="441453" y="270411"/>
                  </a:cubicBezTo>
                  <a:cubicBezTo>
                    <a:pt x="438195" y="286700"/>
                    <a:pt x="434937" y="302176"/>
                    <a:pt x="431679" y="317651"/>
                  </a:cubicBezTo>
                  <a:close/>
                  <a:moveTo>
                    <a:pt x="228057" y="98553"/>
                  </a:moveTo>
                  <a:cubicBezTo>
                    <a:pt x="173486" y="98553"/>
                    <a:pt x="143350" y="139278"/>
                    <a:pt x="139278" y="221541"/>
                  </a:cubicBezTo>
                  <a:lnTo>
                    <a:pt x="314393" y="221541"/>
                  </a:lnTo>
                  <a:lnTo>
                    <a:pt x="314393" y="209324"/>
                  </a:lnTo>
                  <a:cubicBezTo>
                    <a:pt x="314393" y="175930"/>
                    <a:pt x="307063" y="149052"/>
                    <a:pt x="293216" y="128689"/>
                  </a:cubicBezTo>
                  <a:cubicBezTo>
                    <a:pt x="279370" y="109142"/>
                    <a:pt x="257379" y="98553"/>
                    <a:pt x="228057" y="98553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8"/>
            <p:cNvSpPr/>
            <p:nvPr/>
          </p:nvSpPr>
          <p:spPr>
            <a:xfrm>
              <a:off x="4594081" y="3519408"/>
              <a:ext cx="138463" cy="481363"/>
            </a:xfrm>
            <a:custGeom>
              <a:avLst/>
              <a:gdLst/>
              <a:ahLst/>
              <a:cxnLst/>
              <a:rect l="l" t="t" r="r" b="b"/>
              <a:pathLst>
                <a:path w="138463" h="481363" extrusionOk="0">
                  <a:moveTo>
                    <a:pt x="68417" y="0"/>
                  </a:moveTo>
                  <a:cubicBezTo>
                    <a:pt x="80634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34308"/>
                  </a:lnTo>
                  <a:lnTo>
                    <a:pt x="138463" y="139278"/>
                  </a:lnTo>
                  <a:lnTo>
                    <a:pt x="138463" y="476476"/>
                  </a:lnTo>
                  <a:cubicBezTo>
                    <a:pt x="127874" y="478105"/>
                    <a:pt x="116472" y="479734"/>
                    <a:pt x="105069" y="480549"/>
                  </a:cubicBezTo>
                  <a:cubicBezTo>
                    <a:pt x="93666" y="481363"/>
                    <a:pt x="81448" y="481363"/>
                    <a:pt x="70046" y="481363"/>
                  </a:cubicBezTo>
                  <a:cubicBezTo>
                    <a:pt x="57828" y="481363"/>
                    <a:pt x="46425" y="481363"/>
                    <a:pt x="35023" y="480549"/>
                  </a:cubicBezTo>
                  <a:cubicBezTo>
                    <a:pt x="23620" y="479734"/>
                    <a:pt x="12217" y="478920"/>
                    <a:pt x="814" y="476476"/>
                  </a:cubicBezTo>
                  <a:lnTo>
                    <a:pt x="814" y="380892"/>
                  </a:lnTo>
                  <a:lnTo>
                    <a:pt x="0" y="381181"/>
                  </a:lnTo>
                  <a:lnTo>
                    <a:pt x="0" y="4887"/>
                  </a:lnTo>
                  <a:cubicBezTo>
                    <a:pt x="10588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8"/>
            <p:cNvSpPr/>
            <p:nvPr/>
          </p:nvSpPr>
          <p:spPr>
            <a:xfrm>
              <a:off x="6945511" y="3518592"/>
              <a:ext cx="137649" cy="479734"/>
            </a:xfrm>
            <a:custGeom>
              <a:avLst/>
              <a:gdLst/>
              <a:ahLst/>
              <a:cxnLst/>
              <a:rect l="l" t="t" r="r" b="b"/>
              <a:pathLst>
                <a:path w="137649" h="479734" extrusionOk="0">
                  <a:moveTo>
                    <a:pt x="68417" y="0"/>
                  </a:moveTo>
                  <a:cubicBezTo>
                    <a:pt x="80635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53938"/>
                  </a:lnTo>
                  <a:lnTo>
                    <a:pt x="137649" y="344529"/>
                  </a:lnTo>
                  <a:lnTo>
                    <a:pt x="137649" y="475662"/>
                  </a:lnTo>
                  <a:cubicBezTo>
                    <a:pt x="127060" y="477291"/>
                    <a:pt x="115658" y="478919"/>
                    <a:pt x="104255" y="478919"/>
                  </a:cubicBezTo>
                  <a:cubicBezTo>
                    <a:pt x="92852" y="479734"/>
                    <a:pt x="80635" y="479734"/>
                    <a:pt x="69232" y="479734"/>
                  </a:cubicBezTo>
                  <a:cubicBezTo>
                    <a:pt x="57014" y="479734"/>
                    <a:pt x="45611" y="479734"/>
                    <a:pt x="34209" y="478919"/>
                  </a:cubicBezTo>
                  <a:cubicBezTo>
                    <a:pt x="22806" y="478105"/>
                    <a:pt x="11403" y="477291"/>
                    <a:pt x="0" y="475662"/>
                  </a:cubicBezTo>
                  <a:lnTo>
                    <a:pt x="0" y="395842"/>
                  </a:lnTo>
                  <a:lnTo>
                    <a:pt x="0" y="195477"/>
                  </a:lnTo>
                  <a:lnTo>
                    <a:pt x="0" y="4887"/>
                  </a:lnTo>
                  <a:cubicBezTo>
                    <a:pt x="10589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8"/>
            <p:cNvSpPr/>
            <p:nvPr/>
          </p:nvSpPr>
          <p:spPr>
            <a:xfrm>
              <a:off x="6945511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3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2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5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3">
          <p15:clr>
            <a:srgbClr val="A4A3A4"/>
          </p15:clr>
        </p15:guide>
        <p15:guide id="2" pos="388">
          <p15:clr>
            <a:srgbClr val="A4A3A4"/>
          </p15:clr>
        </p15:guide>
        <p15:guide id="3" orient="horz" pos="384">
          <p15:clr>
            <a:srgbClr val="A4A3A4"/>
          </p15:clr>
        </p15:guide>
        <p15:guide id="4" orient="horz" pos="687">
          <p15:clr>
            <a:srgbClr val="A4A3A4"/>
          </p15:clr>
        </p15:guide>
        <p15:guide id="5" pos="7680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3929">
          <p15:clr>
            <a:srgbClr val="A4A3A4"/>
          </p15:clr>
        </p15:guide>
        <p15:guide id="10" pos="7287">
          <p15:clr>
            <a:srgbClr val="A4A3A4"/>
          </p15:clr>
        </p15:guide>
        <p15:guide id="11" orient="horz" pos="419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2D582D2-51CD-6D30-A097-1A57D7288D5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25dba30e748_0_0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SzPts val="1400"/>
              <a:buNone/>
            </a:pPr>
            <a:r>
              <a:rPr lang="nl-NL"/>
              <a:t>Template-set Protestantse Kerk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 descr="Afbeelding met tekst, persoon, kaart, kleding&#10;&#10;Door AI gegenereerde inhoud is mogelijk onjuist.">
            <a:extLst>
              <a:ext uri="{FF2B5EF4-FFF2-40B4-BE49-F238E27FC236}">
                <a16:creationId xmlns:a16="http://schemas.microsoft.com/office/drawing/2014/main" id="{3AA0A36A-5C37-3A3C-0DD7-15F753852E4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  <p:sp>
        <p:nvSpPr>
          <p:cNvPr id="470" name="Google Shape;470;g2dc3025662b_0_0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SzPts val="1400"/>
              <a:buNone/>
            </a:pPr>
            <a:r>
              <a:rPr lang="nl-NL"/>
              <a:t>Template-set Protestantse Kerk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94C0830-BEC3-6E38-4B1E-74261C5E2AC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950" y="279472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2" name="Google Shape;392;p3"/>
          <p:cNvSpPr txBox="1">
            <a:spLocks noGrp="1"/>
          </p:cNvSpPr>
          <p:nvPr>
            <p:ph type="body" idx="1"/>
          </p:nvPr>
        </p:nvSpPr>
        <p:spPr>
          <a:xfrm>
            <a:off x="1307306" y="5098415"/>
            <a:ext cx="9740900" cy="1379220"/>
          </a:xfrm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>
              <a:lnSpc>
                <a:spcPct val="118000"/>
              </a:lnSpc>
              <a:spcAft>
                <a:spcPts val="600"/>
              </a:spcAft>
            </a:pPr>
            <a:r>
              <a:rPr lang="nl-NL" sz="2200"/>
              <a:t>Door de economische crisis in Libanon is de werkloosheid torenhoog. Veel jonge mensen willen emigreren, omdat er nauwelijks ruimte is op de arbeidsmarkt.</a:t>
            </a:r>
            <a:endParaRPr lang="en-US" sz="2200"/>
          </a:p>
        </p:txBody>
      </p:sp>
      <p:sp>
        <p:nvSpPr>
          <p:cNvPr id="393" name="Google Shape;393;p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 lang="en-US"/>
          </a:p>
        </p:txBody>
      </p:sp>
      <p:sp>
        <p:nvSpPr>
          <p:cNvPr id="394" name="Google Shape;394;p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SzPts val="1400"/>
              <a:buNone/>
            </a:pPr>
            <a:r>
              <a:rPr lang="nl-NL"/>
              <a:t>Template-set Protestantse Kerk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>
          <a:extLst>
            <a:ext uri="{FF2B5EF4-FFF2-40B4-BE49-F238E27FC236}">
              <a16:creationId xmlns:a16="http://schemas.microsoft.com/office/drawing/2014/main" id="{2DD2B715-6C85-2ECD-F1C2-E0BA8D2FD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 descr="Afbeelding met persoon, kleding, person, overdekt">
            <a:extLst>
              <a:ext uri="{FF2B5EF4-FFF2-40B4-BE49-F238E27FC236}">
                <a16:creationId xmlns:a16="http://schemas.microsoft.com/office/drawing/2014/main" id="{2DAE5ABA-374A-0B58-BDEE-644780798AB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950" y="609609"/>
            <a:ext cx="10952162" cy="5627670"/>
          </a:xfrm>
          <a:noFill/>
        </p:spPr>
      </p:pic>
      <p:sp>
        <p:nvSpPr>
          <p:cNvPr id="392" name="Google Shape;392;p3">
            <a:extLst>
              <a:ext uri="{FF2B5EF4-FFF2-40B4-BE49-F238E27FC236}">
                <a16:creationId xmlns:a16="http://schemas.microsoft.com/office/drawing/2014/main" id="{18F91D81-4511-2551-DDDD-1C5DF8A36F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21581" y="4622800"/>
            <a:ext cx="9836944" cy="1003300"/>
          </a:xfrm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nl-NL" sz="2200"/>
              <a:t>Banken in Libanon verstrekken geen leningen meer. Daarom geeft </a:t>
            </a:r>
            <a:r>
              <a:rPr lang="nl-NL" sz="2200" err="1"/>
              <a:t>Lutheran</a:t>
            </a:r>
            <a:r>
              <a:rPr lang="nl-NL" sz="2200"/>
              <a:t> World </a:t>
            </a:r>
            <a:r>
              <a:rPr lang="nl-NL" sz="2200" err="1"/>
              <a:t>Relief</a:t>
            </a:r>
            <a:r>
              <a:rPr lang="nl-NL" sz="2200"/>
              <a:t>, met steun van Kerk in Actie, hulp aan kleine bedrijven. </a:t>
            </a:r>
            <a:endParaRPr lang="en-US" sz="2200"/>
          </a:p>
        </p:txBody>
      </p:sp>
      <p:sp>
        <p:nvSpPr>
          <p:cNvPr id="393" name="Google Shape;393;p3">
            <a:extLst>
              <a:ext uri="{FF2B5EF4-FFF2-40B4-BE49-F238E27FC236}">
                <a16:creationId xmlns:a16="http://schemas.microsoft.com/office/drawing/2014/main" id="{E86C7472-488C-560C-8C32-DD7EF37AAD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 lang="en-US"/>
          </a:p>
        </p:txBody>
      </p:sp>
      <p:sp>
        <p:nvSpPr>
          <p:cNvPr id="394" name="Google Shape;394;p3">
            <a:extLst>
              <a:ext uri="{FF2B5EF4-FFF2-40B4-BE49-F238E27FC236}">
                <a16:creationId xmlns:a16="http://schemas.microsoft.com/office/drawing/2014/main" id="{04EF4CC7-171C-EDDB-FC44-95D07A895AF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SzPts val="1400"/>
              <a:buNone/>
            </a:pPr>
            <a:r>
              <a:rPr lang="nl-NL"/>
              <a:t>Template-set Protestantse Kerk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5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9F99C51B-0002-C5AC-6C59-0DBD18B0E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">
            <a:extLst>
              <a:ext uri="{FF2B5EF4-FFF2-40B4-BE49-F238E27FC236}">
                <a16:creationId xmlns:a16="http://schemas.microsoft.com/office/drawing/2014/main" id="{7DC1102D-48B8-2EEC-8DBD-F23C5390F2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830454"/>
            <a:ext cx="10962324" cy="13957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algn="ctr"/>
            <a:r>
              <a:rPr lang="nl-NL" sz="2400">
                <a:solidFill>
                  <a:schemeClr val="bg1"/>
                </a:solidFill>
              </a:rPr>
              <a:t>Jonge ondernemers krijgen een training in financiële bedrijfsvoering. Met een kleine lening kunnen ze daarna een eigen bedrijf beginnen, of hun bestaande onderneming laten groeien. </a:t>
            </a:r>
            <a:endParaRPr lang="en-US" sz="2400">
              <a:solidFill>
                <a:schemeClr val="bg1"/>
              </a:solidFill>
            </a:endParaRPr>
          </a:p>
          <a:p>
            <a:pPr marL="0" indent="0"/>
            <a:endParaRPr lang="nl-NL" sz="2400">
              <a:solidFill>
                <a:schemeClr val="bg1"/>
              </a:solidFill>
            </a:endParaRPr>
          </a:p>
        </p:txBody>
      </p:sp>
      <p:sp>
        <p:nvSpPr>
          <p:cNvPr id="400" name="Google Shape;400;p6">
            <a:extLst>
              <a:ext uri="{FF2B5EF4-FFF2-40B4-BE49-F238E27FC236}">
                <a16:creationId xmlns:a16="http://schemas.microsoft.com/office/drawing/2014/main" id="{9DE2FA81-DAB4-54DB-0263-B5ED52F8F4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1" name="Google Shape;401;p6">
            <a:extLst>
              <a:ext uri="{FF2B5EF4-FFF2-40B4-BE49-F238E27FC236}">
                <a16:creationId xmlns:a16="http://schemas.microsoft.com/office/drawing/2014/main" id="{C669897C-0367-296C-41FA-0D94937908E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A48DE3E-867A-3E2F-2267-807929C6182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8"/>
          <a:stretch>
            <a:fillRect/>
          </a:stretch>
        </p:blipFill>
        <p:spPr>
          <a:xfrm rot="16200000">
            <a:off x="1437481" y="-211931"/>
            <a:ext cx="3744755" cy="538639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24550E1-0691-125D-A85C-2852876FBA1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469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d13e574ef8_0_15"/>
          <p:cNvSpPr txBox="1">
            <a:spLocks noGrp="1"/>
          </p:cNvSpPr>
          <p:nvPr>
            <p:ph type="body" idx="1"/>
          </p:nvPr>
        </p:nvSpPr>
        <p:spPr>
          <a:xfrm>
            <a:off x="646429" y="4535814"/>
            <a:ext cx="10962260" cy="17311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/>
              <a:t>Dat biedt nieuwe kansen voor de ondernemers zelf, maar zorgt ook voor meer werkgelegenheid. Banen van werknemers blijven behouden en salarissen kunnen op tijd worden uitbetaald.  </a:t>
            </a:r>
            <a:r>
              <a:rPr lang="nl-NL" sz="240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418" name="Google Shape;418;g2d13e574ef8_0_15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19" name="Google Shape;419;g2d13e574ef8_0_15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5" name="Tijdelijke aanduiding voor afbeelding 4" descr="Afbeelding met persoon, kleding, ambachtsman, Metaalbewerking&#10;&#10;Door AI gegenereerde inhoud is mogelijk onjuist.">
            <a:extLst>
              <a:ext uri="{FF2B5EF4-FFF2-40B4-BE49-F238E27FC236}">
                <a16:creationId xmlns:a16="http://schemas.microsoft.com/office/drawing/2014/main" id="{28C45EAC-589D-4224-9377-673369505FB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Tijdelijke aanduiding voor afbeelding 10" descr="Afbeelding met kleding, persoon, buitenshuis, grond&#10;&#10;Door AI gegenereerde inhoud is mogelijk onjuist.">
            <a:extLst>
              <a:ext uri="{FF2B5EF4-FFF2-40B4-BE49-F238E27FC236}">
                <a16:creationId xmlns:a16="http://schemas.microsoft.com/office/drawing/2014/main" id="{E132DAF1-BC32-3CB2-E3D6-C578B2BEF378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d13e574ef8_0_0"/>
          <p:cNvSpPr txBox="1">
            <a:spLocks noGrp="1"/>
          </p:cNvSpPr>
          <p:nvPr>
            <p:ph type="body" idx="1"/>
          </p:nvPr>
        </p:nvSpPr>
        <p:spPr>
          <a:xfrm>
            <a:off x="615949" y="4830454"/>
            <a:ext cx="10962260" cy="1417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269875" indent="0" algn="ctr"/>
            <a:r>
              <a:rPr lang="nl-NL" sz="2400">
                <a:solidFill>
                  <a:schemeClr val="bg1"/>
                </a:solidFill>
              </a:rPr>
              <a:t>Van de kledingindustrie naar bakkerijen: in veel sectoren zijn nu meer jonge ondernemers te vinden. En op hun beurt bieden zij anderen weer werk en inkomen.</a:t>
            </a:r>
            <a:endParaRPr lang="en-US" sz="2400">
              <a:solidFill>
                <a:schemeClr val="bg1"/>
              </a:solidFill>
            </a:endParaRPr>
          </a:p>
          <a:p>
            <a:pPr marL="269875" indent="0"/>
            <a:endParaRPr lang="nl-NL" sz="2400">
              <a:solidFill>
                <a:schemeClr val="bg1"/>
              </a:solidFill>
            </a:endParaRPr>
          </a:p>
        </p:txBody>
      </p:sp>
      <p:sp>
        <p:nvSpPr>
          <p:cNvPr id="409" name="Google Shape;409;g2d13e574ef8_0_0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10" name="Google Shape;410;g2d13e574ef8_0_0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6DBDF3A-D77D-B07E-86B5-3B66A9778CA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4B735E8-882D-3E26-D6A4-BDDD8EFD28A2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>
          <a:extLst>
            <a:ext uri="{FF2B5EF4-FFF2-40B4-BE49-F238E27FC236}">
              <a16:creationId xmlns:a16="http://schemas.microsoft.com/office/drawing/2014/main" id="{657EBBD6-E904-9DF1-E473-BBE0C5F9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 descr="Afbeelding met persoon, kleding, Plastic zak, overdekt&#10;&#10;Door AI gegenereerde inhoud is mogelijk onjuist.">
            <a:extLst>
              <a:ext uri="{FF2B5EF4-FFF2-40B4-BE49-F238E27FC236}">
                <a16:creationId xmlns:a16="http://schemas.microsoft.com/office/drawing/2014/main" id="{53DEDDA6-FF9C-C76E-016A-6BA3E897BDD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8506" y="342899"/>
            <a:ext cx="11325987" cy="5819775"/>
          </a:xfrm>
        </p:spPr>
      </p:pic>
      <p:sp>
        <p:nvSpPr>
          <p:cNvPr id="392" name="Google Shape;392;p3">
            <a:extLst>
              <a:ext uri="{FF2B5EF4-FFF2-40B4-BE49-F238E27FC236}">
                <a16:creationId xmlns:a16="http://schemas.microsoft.com/office/drawing/2014/main" id="{1F2DEF31-E0AA-DCA2-B922-E5E034B890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21581" y="4622799"/>
            <a:ext cx="9836944" cy="1806575"/>
          </a:xfrm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nl-NL" sz="2200"/>
              <a:t>“Door mijn baan kan ik mijn kinderen een beter leven geven”, zegt </a:t>
            </a:r>
            <a:r>
              <a:rPr lang="nl-NL" sz="2200" err="1"/>
              <a:t>Asma</a:t>
            </a:r>
            <a:r>
              <a:rPr lang="nl-NL" sz="2200"/>
              <a:t> Al-</a:t>
            </a:r>
            <a:r>
              <a:rPr lang="nl-NL" sz="2200" err="1"/>
              <a:t>Masri</a:t>
            </a:r>
            <a:r>
              <a:rPr lang="nl-NL" sz="2200"/>
              <a:t>, werkneemster in een kledingzaak in Baalbek. Deze winkel ontving ook een kleine lening via </a:t>
            </a:r>
            <a:r>
              <a:rPr lang="nl-NL" sz="2200" err="1"/>
              <a:t>Lutheran</a:t>
            </a:r>
            <a:r>
              <a:rPr lang="nl-NL" sz="2200"/>
              <a:t> World </a:t>
            </a:r>
            <a:r>
              <a:rPr lang="nl-NL" sz="2200" err="1"/>
              <a:t>Relief</a:t>
            </a:r>
            <a:r>
              <a:rPr lang="nl-NL" sz="2200"/>
              <a:t> en Kerk in Actie. </a:t>
            </a:r>
            <a:endParaRPr lang="en-US" sz="2200"/>
          </a:p>
        </p:txBody>
      </p:sp>
      <p:sp>
        <p:nvSpPr>
          <p:cNvPr id="393" name="Google Shape;393;p3">
            <a:extLst>
              <a:ext uri="{FF2B5EF4-FFF2-40B4-BE49-F238E27FC236}">
                <a16:creationId xmlns:a16="http://schemas.microsoft.com/office/drawing/2014/main" id="{819BF86E-247D-C30F-E3DF-A7C05F9E5D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 lang="en-US"/>
          </a:p>
        </p:txBody>
      </p:sp>
      <p:sp>
        <p:nvSpPr>
          <p:cNvPr id="394" name="Google Shape;394;p3">
            <a:extLst>
              <a:ext uri="{FF2B5EF4-FFF2-40B4-BE49-F238E27FC236}">
                <a16:creationId xmlns:a16="http://schemas.microsoft.com/office/drawing/2014/main" id="{A15E9879-D30E-D6CB-C979-1908657CF035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SzPts val="1400"/>
              <a:buNone/>
            </a:pPr>
            <a:r>
              <a:rPr lang="nl-NL"/>
              <a:t>Template-set Protestantse Kerk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>
          <a:extLst>
            <a:ext uri="{FF2B5EF4-FFF2-40B4-BE49-F238E27FC236}">
              <a16:creationId xmlns:a16="http://schemas.microsoft.com/office/drawing/2014/main" id="{8B9B0DEF-50EF-8D31-BC37-ADA374768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buitenshuis, persoon, kleding, hemel&#10;&#10;Door AI gegenereerde inhoud is mogelijk onjuist.">
            <a:extLst>
              <a:ext uri="{FF2B5EF4-FFF2-40B4-BE49-F238E27FC236}">
                <a16:creationId xmlns:a16="http://schemas.microsoft.com/office/drawing/2014/main" id="{292893CC-156E-9727-D364-1CEBF5985D0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92" name="Google Shape;392;p3">
            <a:extLst>
              <a:ext uri="{FF2B5EF4-FFF2-40B4-BE49-F238E27FC236}">
                <a16:creationId xmlns:a16="http://schemas.microsoft.com/office/drawing/2014/main" id="{901BF3B1-5643-F46D-CB84-E9E7DF13E0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21581" y="4914900"/>
            <a:ext cx="9836944" cy="1514474"/>
          </a:xfrm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nl-NL" sz="2200"/>
              <a:t>Dankzij een kleine lening én een training in financiële bedrijfsadministratie laten vader Samy en zoon George hun landbouwbedrijf in de Bekavallei groeien én kunnen ze aan meer arbeiders werk bieden. </a:t>
            </a:r>
            <a:endParaRPr lang="en-US" sz="2200"/>
          </a:p>
        </p:txBody>
      </p:sp>
      <p:sp>
        <p:nvSpPr>
          <p:cNvPr id="393" name="Google Shape;393;p3">
            <a:extLst>
              <a:ext uri="{FF2B5EF4-FFF2-40B4-BE49-F238E27FC236}">
                <a16:creationId xmlns:a16="http://schemas.microsoft.com/office/drawing/2014/main" id="{68CB7794-3281-01F2-5595-14CB5DBCC5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 lang="en-US"/>
          </a:p>
        </p:txBody>
      </p:sp>
      <p:sp>
        <p:nvSpPr>
          <p:cNvPr id="394" name="Google Shape;394;p3">
            <a:extLst>
              <a:ext uri="{FF2B5EF4-FFF2-40B4-BE49-F238E27FC236}">
                <a16:creationId xmlns:a16="http://schemas.microsoft.com/office/drawing/2014/main" id="{E7B41667-1E91-AC06-C633-C5B97CF2BE0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SzPts val="1400"/>
              <a:buNone/>
            </a:pPr>
            <a:r>
              <a:rPr lang="nl-NL"/>
              <a:t>Template-set Protestantse Kerk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7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>
          <a:extLst>
            <a:ext uri="{FF2B5EF4-FFF2-40B4-BE49-F238E27FC236}">
              <a16:creationId xmlns:a16="http://schemas.microsoft.com/office/drawing/2014/main" id="{FEE0B404-04F3-12F7-3DF2-EEF548E3F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d13e574ef8_0_0">
            <a:extLst>
              <a:ext uri="{FF2B5EF4-FFF2-40B4-BE49-F238E27FC236}">
                <a16:creationId xmlns:a16="http://schemas.microsoft.com/office/drawing/2014/main" id="{41A334E2-EDD4-828A-D315-B6A911277D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830454"/>
            <a:ext cx="10962260" cy="1417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269875" indent="0" algn="ctr"/>
            <a:r>
              <a:rPr lang="nl-NL"/>
              <a:t>Hun werknemer Khalid Ramadan is dankbaar dat het goed gaat met het bedrijf. “Nu het bedrijf groeit, krijg ik iets meer salaris. Ik kan nu goed voor mijn familie zorgen.” </a:t>
            </a:r>
            <a:endParaRPr lang="nl-NL" sz="2400">
              <a:solidFill>
                <a:schemeClr val="bg1"/>
              </a:solidFill>
            </a:endParaRPr>
          </a:p>
        </p:txBody>
      </p:sp>
      <p:sp>
        <p:nvSpPr>
          <p:cNvPr id="409" name="Google Shape;409;g2d13e574ef8_0_0">
            <a:extLst>
              <a:ext uri="{FF2B5EF4-FFF2-40B4-BE49-F238E27FC236}">
                <a16:creationId xmlns:a16="http://schemas.microsoft.com/office/drawing/2014/main" id="{D5336C9A-989D-4580-2E82-F93104BE3D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10" name="Google Shape;410;g2d13e574ef8_0_0">
            <a:extLst>
              <a:ext uri="{FF2B5EF4-FFF2-40B4-BE49-F238E27FC236}">
                <a16:creationId xmlns:a16="http://schemas.microsoft.com/office/drawing/2014/main" id="{C03A9EA1-7519-8D7C-BE73-E84CD80AF73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11" name="Tijdelijke aanduiding voor afbeelding 10" descr="Afbeelding met kleding, persoon, buitenshuis, grond&#10;&#10;Door AI gegenereerde inhoud is mogelijk onjuist.">
            <a:extLst>
              <a:ext uri="{FF2B5EF4-FFF2-40B4-BE49-F238E27FC236}">
                <a16:creationId xmlns:a16="http://schemas.microsoft.com/office/drawing/2014/main" id="{A516FE6B-D085-473F-1599-0C4C55B8816E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0762" y="610056"/>
            <a:ext cx="5386082" cy="3744000"/>
          </a:xfrm>
        </p:spPr>
      </p:pic>
      <p:pic>
        <p:nvPicPr>
          <p:cNvPr id="15" name="Tijdelijke aanduiding voor afbeelding 14" descr="Afbeelding met hemel, buitenshuis, kleding, persoon&#10;&#10;Door AI gegenereerde inhoud is mogelijk onjuist.">
            <a:extLst>
              <a:ext uri="{FF2B5EF4-FFF2-40B4-BE49-F238E27FC236}">
                <a16:creationId xmlns:a16="http://schemas.microsoft.com/office/drawing/2014/main" id="{EC716F0D-EE19-5D59-2590-716DAF77748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436688" y="-211138"/>
            <a:ext cx="3743325" cy="5386388"/>
          </a:xfrm>
        </p:spPr>
      </p:pic>
    </p:spTree>
    <p:extLst>
      <p:ext uri="{BB962C8B-B14F-4D97-AF65-F5344CB8AC3E}">
        <p14:creationId xmlns:p14="http://schemas.microsoft.com/office/powerpoint/2010/main" val="267670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laats hier je bedrijfsnaam">
  <a:themeElements>
    <a:clrScheme name="STARTDOCUMENTEN">
      <a:dk1>
        <a:srgbClr val="000000"/>
      </a:dk1>
      <a:lt1>
        <a:srgbClr val="FFFFFF"/>
      </a:lt1>
      <a:dk2>
        <a:srgbClr val="4D4D4D"/>
      </a:dk2>
      <a:lt2>
        <a:srgbClr val="DDDDDD"/>
      </a:lt2>
      <a:accent1>
        <a:srgbClr val="D34440"/>
      </a:accent1>
      <a:accent2>
        <a:srgbClr val="EB8A23"/>
      </a:accent2>
      <a:accent3>
        <a:srgbClr val="806B5F"/>
      </a:accent3>
      <a:accent4>
        <a:srgbClr val="4D4D4D"/>
      </a:accent4>
      <a:accent5>
        <a:srgbClr val="D3C617"/>
      </a:accent5>
      <a:accent6>
        <a:srgbClr val="B6A59C"/>
      </a:accent6>
      <a:hlink>
        <a:srgbClr val="191C16"/>
      </a:hlink>
      <a:folHlink>
        <a:srgbClr val="1FF52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984D8AB00E7549B9F33B2EAF19EC99" ma:contentTypeVersion="14" ma:contentTypeDescription="Een nieuw document maken." ma:contentTypeScope="" ma:versionID="25d020faf0f164eee121db968624fde2">
  <xsd:schema xmlns:xsd="http://www.w3.org/2001/XMLSchema" xmlns:xs="http://www.w3.org/2001/XMLSchema" xmlns:p="http://schemas.microsoft.com/office/2006/metadata/properties" xmlns:ns2="861db2a2-24df-44c3-a07b-bbdf956462d2" xmlns:ns3="f49dc8c5-3aeb-4421-9f55-18a7300e0726" targetNamespace="http://schemas.microsoft.com/office/2006/metadata/properties" ma:root="true" ma:fieldsID="809eba67a72b0b01c0cef08f5603f331" ns2:_="" ns3:_="">
    <xsd:import namespace="861db2a2-24df-44c3-a07b-bbdf956462d2"/>
    <xsd:import namespace="f49dc8c5-3aeb-4421-9f55-18a7300e072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db2a2-24df-44c3-a07b-bbdf956462d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56b64be9-ece9-448a-b811-6afe781e82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9dc8c5-3aeb-4421-9f55-18a7300e072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729e7a3-575e-41db-8c27-81c7fd3361a0}" ma:internalName="TaxCatchAll" ma:showField="CatchAllData" ma:web="f49dc8c5-3aeb-4421-9f55-18a7300e07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9dc8c5-3aeb-4421-9f55-18a7300e0726" xsi:nil="true"/>
    <lcf76f155ced4ddcb4097134ff3c332f xmlns="861db2a2-24df-44c3-a07b-bbdf956462d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A05D4F2-33A4-460D-BABA-CEFC6F58443F}">
  <ds:schemaRefs>
    <ds:schemaRef ds:uri="861db2a2-24df-44c3-a07b-bbdf956462d2"/>
    <ds:schemaRef ds:uri="f49dc8c5-3aeb-4421-9f55-18a7300e072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DF0F30E-F545-43EC-8C1B-A24CCA302D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408A1E-CF44-4E1E-A2CF-EE4011130546}">
  <ds:schemaRefs>
    <ds:schemaRef ds:uri="861db2a2-24df-44c3-a07b-bbdf956462d2"/>
    <ds:schemaRef ds:uri="f49dc8c5-3aeb-4421-9f55-18a7300e072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298</Words>
  <Application>Microsoft Office PowerPoint</Application>
  <PresentationFormat>Widescreen</PresentationFormat>
  <Paragraphs>22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Plaats hier je bedrijfsnaam</vt:lpstr>
      <vt:lpstr>PowerPoint Presentation</vt:lpstr>
      <vt:lpstr>Tekst + afbeelding (L)</vt:lpstr>
      <vt:lpstr>Tekst + afbeelding (L)</vt:lpstr>
      <vt:lpstr>PowerPoint Presentation</vt:lpstr>
      <vt:lpstr>PowerPoint Presentation</vt:lpstr>
      <vt:lpstr>PowerPoint Presentation</vt:lpstr>
      <vt:lpstr>Tekst + afbeelding (L)</vt:lpstr>
      <vt:lpstr>Tekst + afbeelding (L)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Martyna Dziarnowska</dc:creator>
  <cp:lastModifiedBy>heleenpl heleenpl</cp:lastModifiedBy>
  <cp:revision>4</cp:revision>
  <dcterms:created xsi:type="dcterms:W3CDTF">2018-03-15T13:05:51Z</dcterms:created>
  <dcterms:modified xsi:type="dcterms:W3CDTF">2025-09-30T12:48:26Z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0x01010012984D8AB00E7549B9F33B2EAF19EC99</vt:lpwstr>
  </property>
  <property fmtid="{D5CDD505-2E9C-101B-9397-08002B2CF9AE}" pid="3" name="Order">
    <vt:r8>3200</vt:r8>
  </property>
  <property fmtid="{D5CDD505-2E9C-101B-9397-08002B2CF9AE}" pid="4" name="MediaServiceImageTags">
    <vt:lpwstr/>
  </property>
</Properties>
</file>